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Lst>
  <p:notesMasterIdLst>
    <p:notesMasterId r:id="rId46"/>
  </p:notesMasterIdLst>
  <p:sldIdLst>
    <p:sldId id="256" r:id="rId5"/>
    <p:sldId id="322" r:id="rId6"/>
    <p:sldId id="315" r:id="rId7"/>
    <p:sldId id="262" r:id="rId8"/>
    <p:sldId id="327" r:id="rId9"/>
    <p:sldId id="328" r:id="rId10"/>
    <p:sldId id="316" r:id="rId11"/>
    <p:sldId id="340" r:id="rId12"/>
    <p:sldId id="335" r:id="rId13"/>
    <p:sldId id="334" r:id="rId14"/>
    <p:sldId id="317" r:id="rId15"/>
    <p:sldId id="325" r:id="rId16"/>
    <p:sldId id="318" r:id="rId17"/>
    <p:sldId id="357" r:id="rId18"/>
    <p:sldId id="360" r:id="rId19"/>
    <p:sldId id="354" r:id="rId20"/>
    <p:sldId id="336" r:id="rId21"/>
    <p:sldId id="341" r:id="rId22"/>
    <p:sldId id="345" r:id="rId23"/>
    <p:sldId id="339" r:id="rId24"/>
    <p:sldId id="343" r:id="rId25"/>
    <p:sldId id="344" r:id="rId26"/>
    <p:sldId id="346" r:id="rId27"/>
    <p:sldId id="337" r:id="rId28"/>
    <p:sldId id="348" r:id="rId29"/>
    <p:sldId id="356" r:id="rId30"/>
    <p:sldId id="338" r:id="rId31"/>
    <p:sldId id="359" r:id="rId32"/>
    <p:sldId id="349" r:id="rId33"/>
    <p:sldId id="333" r:id="rId34"/>
    <p:sldId id="352" r:id="rId35"/>
    <p:sldId id="355" r:id="rId36"/>
    <p:sldId id="342" r:id="rId37"/>
    <p:sldId id="278" r:id="rId38"/>
    <p:sldId id="320" r:id="rId39"/>
    <p:sldId id="329" r:id="rId40"/>
    <p:sldId id="319" r:id="rId41"/>
    <p:sldId id="323" r:id="rId42"/>
    <p:sldId id="321" r:id="rId43"/>
    <p:sldId id="330" r:id="rId44"/>
    <p:sldId id="324" r:id="rId45"/>
  </p:sldIdLst>
  <p:sldSz cx="9144000" cy="5143500" type="screen16x9"/>
  <p:notesSz cx="6858000" cy="9144000"/>
  <p:embeddedFontLst>
    <p:embeddedFont>
      <p:font typeface="Dela Gothic One" panose="020B0604020202020204" charset="-128"/>
      <p:regular r:id="rId47"/>
    </p:embeddedFont>
    <p:embeddedFont>
      <p:font typeface="Calibri" panose="020F0502020204030204" pitchFamily="34" charset="0"/>
      <p:regular r:id="rId48"/>
      <p:bold r:id="rId49"/>
      <p:italic r:id="rId50"/>
      <p:boldItalic r:id="rId51"/>
    </p:embeddedFont>
    <p:embeddedFont>
      <p:font typeface="Fjalla One" panose="02000506040000020004" pitchFamily="2" charset="0"/>
      <p:regular r:id="rId52"/>
    </p:embeddedFont>
    <p:embeddedFont>
      <p:font typeface="Lato" panose="020F0502020204030203" pitchFamily="34" charset="0"/>
      <p:regular r:id="rId53"/>
      <p:bold r:id="rId54"/>
      <p:italic r:id="rId55"/>
      <p:boldItalic r:id="rId56"/>
    </p:embeddedFont>
    <p:embeddedFont>
      <p:font typeface="Nunito Light" pitchFamily="2" charset="0"/>
      <p:regular r:id="rId57"/>
      <p: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6F92AB-05D8-4612-A584-9F1676F159EC}" v="609" dt="2022-12-01T08:10:48.940"/>
    <p1510:client id="{07F995C9-36FF-48F6-B053-D0E14E96BD87}" v="11" dt="2022-12-01T22:14:39.855"/>
    <p1510:client id="{0D922706-4BEE-4C2D-A576-406313EB468E}" v="16" dt="2022-12-01T08:20:22.075"/>
    <p1510:client id="{33EAC678-AAE7-4CBE-8A26-7205DE11578A}" v="1307" dt="2022-12-01T20:41:10.118"/>
    <p1510:client id="{42B0C725-A2BE-4776-B68A-A0A3FA48E5BA}" v="392" dt="2022-12-01T06:25:42.360"/>
    <p1510:client id="{67B6EC07-2B58-4995-9460-DBEFCDF6806D}" v="1058" dt="2022-12-01T20:05:22.547"/>
    <p1510:client id="{68551DD9-735E-45B4-8865-23D09477BBC5}" v="48" dt="2022-12-01T21:04:06.045"/>
    <p1510:client id="{A0B146E9-2710-4F7A-8673-3A71147C2AF7}" v="50" dt="2022-12-01T20:43:06.759"/>
  </p1510:revLst>
</p1510:revInfo>
</file>

<file path=ppt/tableStyles.xml><?xml version="1.0" encoding="utf-8"?>
<a:tblStyleLst xmlns:a="http://schemas.openxmlformats.org/drawingml/2006/main" def="{329DBEF3-E774-47B8-8550-00202D787830}">
  <a:tblStyle styleId="{329DBEF3-E774-47B8-8550-00202D7878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Also other method,</a:t>
            </a:r>
          </a:p>
          <a:p>
            <a:pPr>
              <a:buNone/>
            </a:pPr>
            <a:r>
              <a:rPr lang="en-US">
                <a:latin typeface="Calibri"/>
                <a:cs typeface="Calibri"/>
              </a:rPr>
              <a:t>We applied gradient descendent on </a:t>
            </a:r>
            <a:r>
              <a:rPr lang="en-US" err="1">
                <a:latin typeface="Calibri"/>
                <a:cs typeface="Calibri"/>
              </a:rPr>
              <a:t>XGBoost</a:t>
            </a:r>
            <a:r>
              <a:rPr lang="en-US">
                <a:latin typeface="Calibri"/>
                <a:cs typeface="Calibri"/>
              </a:rPr>
              <a:t> classifier</a:t>
            </a:r>
          </a:p>
          <a:p>
            <a:pPr>
              <a:buNone/>
            </a:pPr>
            <a:r>
              <a:rPr lang="en-US">
                <a:latin typeface="Calibri"/>
                <a:cs typeface="Calibri"/>
              </a:rPr>
              <a:t>All models' accuracy improved about 2~3% in average</a:t>
            </a:r>
          </a:p>
        </p:txBody>
      </p:sp>
    </p:spTree>
    <p:extLst>
      <p:ext uri="{BB962C8B-B14F-4D97-AF65-F5344CB8AC3E}">
        <p14:creationId xmlns:p14="http://schemas.microsoft.com/office/powerpoint/2010/main" val="975055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668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613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1764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56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564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69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5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397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860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e150a5f9de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e150a5f9de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160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590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106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4970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8106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112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217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023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54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e150a5f9de_2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e150a5f9de_2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e24397681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e24397681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749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e150a5f9de_2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e150a5f9de_2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e15fca2cf6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e15fca2cf6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491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e26c7344c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 name="Google Shape;2043;ge26c7344c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876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3"/>
        <p:cNvGrpSpPr/>
        <p:nvPr/>
      </p:nvGrpSpPr>
      <p:grpSpPr>
        <a:xfrm>
          <a:off x="0" y="0"/>
          <a:ext cx="0" cy="0"/>
          <a:chOff x="0" y="0"/>
          <a:chExt cx="0" cy="0"/>
        </a:xfrm>
      </p:grpSpPr>
      <p:sp>
        <p:nvSpPr>
          <p:cNvPr id="1904" name="Google Shape;1904;ge26c7344c3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5" name="Google Shape;1905;ge26c7344c3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696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e24397681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e24397681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We met this data set on a hackathon we attended during this term. Since this year's topic is a little bit different from prediction, we decided to explore further more on the data set by ourselves</a:t>
            </a:r>
          </a:p>
        </p:txBody>
      </p:sp>
    </p:spTree>
    <p:extLst>
      <p:ext uri="{BB962C8B-B14F-4D97-AF65-F5344CB8AC3E}">
        <p14:creationId xmlns:p14="http://schemas.microsoft.com/office/powerpoint/2010/main" val="553527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e24397681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e24397681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526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e150a5f9de_2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e150a5f9de_2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Categorical: 6</a:t>
            </a:r>
          </a:p>
          <a:p>
            <a:pPr marL="0" indent="0">
              <a:buNone/>
            </a:pPr>
            <a:r>
              <a:rPr lang="en-US"/>
              <a:t>Numeric: 2</a:t>
            </a:r>
          </a:p>
          <a:p>
            <a:pPr marL="0" indent="0">
              <a:buNone/>
            </a:pPr>
            <a:r>
              <a:rPr lang="en-US"/>
              <a:t>Text: 2</a:t>
            </a:r>
          </a:p>
          <a:p>
            <a:pPr marL="0" lvl="0" indent="0" algn="l">
              <a:spcBef>
                <a:spcPts val="0"/>
              </a:spcBef>
              <a:spcAft>
                <a:spcPts val="0"/>
              </a:spcAft>
              <a:buNone/>
            </a:pPr>
            <a:endParaRPr/>
          </a:p>
        </p:txBody>
      </p:sp>
    </p:spTree>
    <p:extLst>
      <p:ext uri="{BB962C8B-B14F-4D97-AF65-F5344CB8AC3E}">
        <p14:creationId xmlns:p14="http://schemas.microsoft.com/office/powerpoint/2010/main" val="4022196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e24397681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e24397681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846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e150a5f9de_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e150a5f9de_2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660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Also other method,</a:t>
            </a:r>
          </a:p>
          <a:p>
            <a:pPr>
              <a:buNone/>
            </a:pPr>
            <a:r>
              <a:rPr lang="en-US">
                <a:latin typeface="Calibri"/>
                <a:cs typeface="Calibri"/>
              </a:rPr>
              <a:t>We applied gradient descendent on </a:t>
            </a:r>
            <a:r>
              <a:rPr lang="en-US" err="1">
                <a:latin typeface="Calibri"/>
                <a:cs typeface="Calibri"/>
              </a:rPr>
              <a:t>XGBoost</a:t>
            </a:r>
            <a:r>
              <a:rPr lang="en-US">
                <a:latin typeface="Calibri"/>
                <a:cs typeface="Calibri"/>
              </a:rPr>
              <a:t> classifier</a:t>
            </a:r>
          </a:p>
          <a:p>
            <a:pPr>
              <a:buNone/>
            </a:pPr>
            <a:r>
              <a:rPr lang="en-US">
                <a:latin typeface="Calibri"/>
                <a:cs typeface="Calibri"/>
              </a:rPr>
              <a:t>All models' accuracy improved about 2~3% in average</a:t>
            </a:r>
          </a:p>
        </p:txBody>
      </p:sp>
    </p:spTree>
    <p:extLst>
      <p:ext uri="{BB962C8B-B14F-4D97-AF65-F5344CB8AC3E}">
        <p14:creationId xmlns:p14="http://schemas.microsoft.com/office/powerpoint/2010/main" val="2088087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694475"/>
            <a:ext cx="7717500" cy="1286100"/>
          </a:xfrm>
          <a:prstGeom prst="rect">
            <a:avLst/>
          </a:prstGeom>
          <a:solidFill>
            <a:schemeClr val="lt1"/>
          </a:solidFill>
        </p:spPr>
        <p:txBody>
          <a:bodyPr spcFirstLastPara="1" wrap="square" lIns="0" tIns="0" rIns="0" bIns="0" anchor="ctr" anchorCtr="0">
            <a:noAutofit/>
          </a:bodyPr>
          <a:lstStyle>
            <a:lvl1pPr lvl="0" algn="ctr">
              <a:spcBef>
                <a:spcPts val="0"/>
              </a:spcBef>
              <a:spcAft>
                <a:spcPts val="0"/>
              </a:spcAft>
              <a:buClr>
                <a:schemeClr val="dk1"/>
              </a:buClr>
              <a:buSzPts val="5200"/>
              <a:buFont typeface="Dela Gothic One"/>
              <a:buNone/>
              <a:defRPr>
                <a:solidFill>
                  <a:schemeClr val="dk1"/>
                </a:solidFill>
                <a:latin typeface="Dela Gothic One"/>
                <a:ea typeface="Dela Gothic One"/>
                <a:cs typeface="Dela Gothic One"/>
                <a:sym typeface="Dela Gothic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029200" y="2980575"/>
            <a:ext cx="5085600" cy="425400"/>
          </a:xfrm>
          <a:prstGeom prst="rect">
            <a:avLst/>
          </a:prstGeom>
          <a:solidFill>
            <a:schemeClr val="lt1"/>
          </a:solidFill>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1400"/>
              <a:buFont typeface="Lato"/>
              <a:buNone/>
              <a:defRPr sz="18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21946" y="221972"/>
            <a:ext cx="486642" cy="197663"/>
            <a:chOff x="-1185450" y="3156350"/>
            <a:chExt cx="1020000" cy="414300"/>
          </a:xfrm>
        </p:grpSpPr>
        <p:sp>
          <p:nvSpPr>
            <p:cNvPr id="12" name="Google Shape;12;p2"/>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a:stCxn id="14" idx="0"/>
              <a:endCxn id="14"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16" name="Google Shape;16;p2"/>
            <p:cNvCxnSpPr>
              <a:endCxn id="12"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grpSp>
        <p:nvGrpSpPr>
          <p:cNvPr id="17" name="Google Shape;17;p2"/>
          <p:cNvGrpSpPr/>
          <p:nvPr/>
        </p:nvGrpSpPr>
        <p:grpSpPr>
          <a:xfrm>
            <a:off x="8558747" y="4663298"/>
            <a:ext cx="502200" cy="327958"/>
            <a:chOff x="9668873" y="3240810"/>
            <a:chExt cx="502200" cy="327958"/>
          </a:xfrm>
        </p:grpSpPr>
        <p:sp>
          <p:nvSpPr>
            <p:cNvPr id="18" name="Google Shape;18;p2"/>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591175" y="102088"/>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6567" y="4608577"/>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7168343"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grpSp>
        <p:nvGrpSpPr>
          <p:cNvPr id="24" name="Google Shape;24;p2"/>
          <p:cNvGrpSpPr/>
          <p:nvPr/>
        </p:nvGrpSpPr>
        <p:grpSpPr>
          <a:xfrm>
            <a:off x="2029194" y="823144"/>
            <a:ext cx="636442" cy="351004"/>
            <a:chOff x="9280569" y="2166309"/>
            <a:chExt cx="875797" cy="483011"/>
          </a:xfrm>
        </p:grpSpPr>
        <p:sp>
          <p:nvSpPr>
            <p:cNvPr id="25" name="Google Shape;25;p2"/>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071519" y="3500912"/>
            <a:ext cx="357903" cy="350967"/>
            <a:chOff x="-1080825" y="310450"/>
            <a:chExt cx="897900" cy="880500"/>
          </a:xfrm>
        </p:grpSpPr>
        <p:grpSp>
          <p:nvGrpSpPr>
            <p:cNvPr id="29" name="Google Shape;29;p2"/>
            <p:cNvGrpSpPr/>
            <p:nvPr/>
          </p:nvGrpSpPr>
          <p:grpSpPr>
            <a:xfrm>
              <a:off x="-871575" y="310450"/>
              <a:ext cx="479400" cy="880500"/>
              <a:chOff x="-888950" y="310450"/>
              <a:chExt cx="479400" cy="880500"/>
            </a:xfrm>
          </p:grpSpPr>
          <p:sp>
            <p:nvSpPr>
              <p:cNvPr id="30" name="Google Shape;30;p2"/>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2"/>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33" name="Google Shape;33;p2"/>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34" name="Google Shape;34;p2"/>
          <p:cNvGrpSpPr/>
          <p:nvPr/>
        </p:nvGrpSpPr>
        <p:grpSpPr>
          <a:xfrm>
            <a:off x="6637468" y="4054172"/>
            <a:ext cx="636449" cy="159112"/>
            <a:chOff x="1342500" y="1458675"/>
            <a:chExt cx="758400" cy="189600"/>
          </a:xfrm>
        </p:grpSpPr>
        <p:sp>
          <p:nvSpPr>
            <p:cNvPr id="35" name="Google Shape;35;p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 name="Google Shape;39;p2"/>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2"/>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2"/>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2"/>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43" name="Google Shape;43;p2"/>
          <p:cNvGrpSpPr/>
          <p:nvPr/>
        </p:nvGrpSpPr>
        <p:grpSpPr>
          <a:xfrm>
            <a:off x="6224944" y="1170887"/>
            <a:ext cx="357903" cy="350967"/>
            <a:chOff x="-1080825" y="310450"/>
            <a:chExt cx="897900" cy="880500"/>
          </a:xfrm>
        </p:grpSpPr>
        <p:grpSp>
          <p:nvGrpSpPr>
            <p:cNvPr id="44" name="Google Shape;44;p2"/>
            <p:cNvGrpSpPr/>
            <p:nvPr/>
          </p:nvGrpSpPr>
          <p:grpSpPr>
            <a:xfrm>
              <a:off x="-871575" y="310450"/>
              <a:ext cx="479400" cy="880500"/>
              <a:chOff x="-888950" y="310450"/>
              <a:chExt cx="479400" cy="880500"/>
            </a:xfrm>
          </p:grpSpPr>
          <p:sp>
            <p:nvSpPr>
              <p:cNvPr id="45" name="Google Shape;45;p2"/>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2"/>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8" name="Google Shape;48;p2"/>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
        <p:nvSpPr>
          <p:cNvPr id="49" name="Google Shape;49;p2"/>
          <p:cNvSpPr/>
          <p:nvPr/>
        </p:nvSpPr>
        <p:spPr>
          <a:xfrm rot="-5400000">
            <a:off x="-1178230" y="2490913"/>
            <a:ext cx="3087010" cy="1616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5"/>
        <p:cNvGrpSpPr/>
        <p:nvPr/>
      </p:nvGrpSpPr>
      <p:grpSpPr>
        <a:xfrm>
          <a:off x="0" y="0"/>
          <a:ext cx="0" cy="0"/>
          <a:chOff x="0" y="0"/>
          <a:chExt cx="0" cy="0"/>
        </a:xfrm>
      </p:grpSpPr>
      <p:sp>
        <p:nvSpPr>
          <p:cNvPr id="386" name="Google Shape;386;p11"/>
          <p:cNvSpPr txBox="1">
            <a:spLocks noGrp="1"/>
          </p:cNvSpPr>
          <p:nvPr>
            <p:ph type="title" hasCustomPrompt="1"/>
          </p:nvPr>
        </p:nvSpPr>
        <p:spPr>
          <a:xfrm>
            <a:off x="713100" y="1746350"/>
            <a:ext cx="7717800" cy="1192200"/>
          </a:xfrm>
          <a:prstGeom prst="rect">
            <a:avLst/>
          </a:prstGeom>
          <a:solidFill>
            <a:schemeClr val="lt1"/>
          </a:solidFill>
        </p:spPr>
        <p:txBody>
          <a:bodyPr spcFirstLastPara="1" wrap="square" lIns="0" tIns="0" rIns="0" bIns="0" anchor="b" anchorCtr="0">
            <a:noAutofit/>
          </a:bodyPr>
          <a:lstStyle>
            <a:lvl1pPr lvl="0" algn="ctr">
              <a:spcBef>
                <a:spcPts val="0"/>
              </a:spcBef>
              <a:spcAft>
                <a:spcPts val="0"/>
              </a:spcAft>
              <a:buSzPts val="9600"/>
              <a:buNone/>
              <a:defRPr sz="8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7" name="Google Shape;387;p11"/>
          <p:cNvSpPr txBox="1">
            <a:spLocks noGrp="1"/>
          </p:cNvSpPr>
          <p:nvPr>
            <p:ph type="subTitle" idx="1"/>
          </p:nvPr>
        </p:nvSpPr>
        <p:spPr>
          <a:xfrm>
            <a:off x="1284000" y="2938450"/>
            <a:ext cx="6576000" cy="458700"/>
          </a:xfrm>
          <a:prstGeom prst="rect">
            <a:avLst/>
          </a:prstGeom>
          <a:solidFill>
            <a:schemeClr val="lt1"/>
          </a:solidFill>
        </p:spPr>
        <p:txBody>
          <a:bodyPr spcFirstLastPara="1" wrap="square" lIns="0" tIns="0" rIns="0" bIns="0" anchor="ctr"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88" name="Google Shape;388;p11"/>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11"/>
          <p:cNvGrpSpPr/>
          <p:nvPr/>
        </p:nvGrpSpPr>
        <p:grpSpPr>
          <a:xfrm>
            <a:off x="6637482" y="814469"/>
            <a:ext cx="636442" cy="351004"/>
            <a:chOff x="9280569" y="2166309"/>
            <a:chExt cx="875797" cy="483011"/>
          </a:xfrm>
        </p:grpSpPr>
        <p:sp>
          <p:nvSpPr>
            <p:cNvPr id="391" name="Google Shape;391;p11"/>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3" name="Google Shape;393;p11"/>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11"/>
          <p:cNvGrpSpPr/>
          <p:nvPr/>
        </p:nvGrpSpPr>
        <p:grpSpPr>
          <a:xfrm>
            <a:off x="2029194" y="3958250"/>
            <a:ext cx="357903" cy="350967"/>
            <a:chOff x="-1080825" y="310450"/>
            <a:chExt cx="897900" cy="880500"/>
          </a:xfrm>
        </p:grpSpPr>
        <p:grpSp>
          <p:nvGrpSpPr>
            <p:cNvPr id="395" name="Google Shape;395;p11"/>
            <p:cNvGrpSpPr/>
            <p:nvPr/>
          </p:nvGrpSpPr>
          <p:grpSpPr>
            <a:xfrm>
              <a:off x="-871575" y="310450"/>
              <a:ext cx="479400" cy="880500"/>
              <a:chOff x="-888950" y="310450"/>
              <a:chExt cx="479400" cy="880500"/>
            </a:xfrm>
          </p:grpSpPr>
          <p:sp>
            <p:nvSpPr>
              <p:cNvPr id="396" name="Google Shape;396;p11"/>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 name="Google Shape;398;p11"/>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399" name="Google Shape;399;p11"/>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cxnSp>
        <p:nvCxnSpPr>
          <p:cNvPr id="400" name="Google Shape;400;p11"/>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01" name="Google Shape;401;p11"/>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02" name="Google Shape;402;p11"/>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03" name="Google Shape;403;p11"/>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sp>
        <p:nvSpPr>
          <p:cNvPr id="404" name="Google Shape;404;p11"/>
          <p:cNvSpPr/>
          <p:nvPr/>
        </p:nvSpPr>
        <p:spPr>
          <a:xfrm>
            <a:off x="146567" y="102102"/>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a:off x="85911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1"/>
          <p:cNvGrpSpPr/>
          <p:nvPr/>
        </p:nvGrpSpPr>
        <p:grpSpPr>
          <a:xfrm>
            <a:off x="1957047" y="952123"/>
            <a:ext cx="502200" cy="327958"/>
            <a:chOff x="9668873" y="3240810"/>
            <a:chExt cx="502200" cy="327958"/>
          </a:xfrm>
        </p:grpSpPr>
        <p:sp>
          <p:nvSpPr>
            <p:cNvPr id="407" name="Google Shape;407;p11"/>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11"/>
          <p:cNvGrpSpPr/>
          <p:nvPr/>
        </p:nvGrpSpPr>
        <p:grpSpPr>
          <a:xfrm>
            <a:off x="6704597" y="3969760"/>
            <a:ext cx="502200" cy="327958"/>
            <a:chOff x="9668873" y="3240810"/>
            <a:chExt cx="502200" cy="327958"/>
          </a:xfrm>
        </p:grpSpPr>
        <p:sp>
          <p:nvSpPr>
            <p:cNvPr id="411" name="Google Shape;411;p11"/>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4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15"/>
        <p:cNvGrpSpPr/>
        <p:nvPr/>
      </p:nvGrpSpPr>
      <p:grpSpPr>
        <a:xfrm>
          <a:off x="0" y="0"/>
          <a:ext cx="0" cy="0"/>
          <a:chOff x="0" y="0"/>
          <a:chExt cx="0" cy="0"/>
        </a:xfrm>
      </p:grpSpPr>
      <p:sp>
        <p:nvSpPr>
          <p:cNvPr id="416" name="Google Shape;416;p13"/>
          <p:cNvSpPr txBox="1">
            <a:spLocks noGrp="1"/>
          </p:cNvSpPr>
          <p:nvPr>
            <p:ph type="title"/>
          </p:nvPr>
        </p:nvSpPr>
        <p:spPr>
          <a:xfrm>
            <a:off x="720000" y="17590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7" name="Google Shape;417;p13"/>
          <p:cNvSpPr txBox="1">
            <a:spLocks noGrp="1"/>
          </p:cNvSpPr>
          <p:nvPr>
            <p:ph type="subTitle" idx="1"/>
          </p:nvPr>
        </p:nvSpPr>
        <p:spPr>
          <a:xfrm>
            <a:off x="720000" y="2369588"/>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8" name="Google Shape;418;p13"/>
          <p:cNvSpPr txBox="1">
            <a:spLocks noGrp="1"/>
          </p:cNvSpPr>
          <p:nvPr>
            <p:ph type="title" idx="2"/>
          </p:nvPr>
        </p:nvSpPr>
        <p:spPr>
          <a:xfrm>
            <a:off x="3419269" y="17590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19" name="Google Shape;419;p13"/>
          <p:cNvSpPr txBox="1">
            <a:spLocks noGrp="1"/>
          </p:cNvSpPr>
          <p:nvPr>
            <p:ph type="subTitle" idx="3"/>
          </p:nvPr>
        </p:nvSpPr>
        <p:spPr>
          <a:xfrm>
            <a:off x="3419269" y="2369588"/>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 name="Google Shape;420;p13"/>
          <p:cNvSpPr txBox="1">
            <a:spLocks noGrp="1"/>
          </p:cNvSpPr>
          <p:nvPr>
            <p:ph type="title" idx="4"/>
          </p:nvPr>
        </p:nvSpPr>
        <p:spPr>
          <a:xfrm>
            <a:off x="720000" y="3319775"/>
            <a:ext cx="2305500" cy="5253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1" name="Google Shape;421;p13"/>
          <p:cNvSpPr txBox="1">
            <a:spLocks noGrp="1"/>
          </p:cNvSpPr>
          <p:nvPr>
            <p:ph type="subTitle" idx="5"/>
          </p:nvPr>
        </p:nvSpPr>
        <p:spPr>
          <a:xfrm>
            <a:off x="720000" y="3931332"/>
            <a:ext cx="2305500" cy="48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2" name="Google Shape;422;p13"/>
          <p:cNvSpPr txBox="1">
            <a:spLocks noGrp="1"/>
          </p:cNvSpPr>
          <p:nvPr>
            <p:ph type="title" idx="6"/>
          </p:nvPr>
        </p:nvSpPr>
        <p:spPr>
          <a:xfrm>
            <a:off x="3419269" y="3319775"/>
            <a:ext cx="2305500" cy="5253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3" name="Google Shape;423;p13"/>
          <p:cNvSpPr txBox="1">
            <a:spLocks noGrp="1"/>
          </p:cNvSpPr>
          <p:nvPr>
            <p:ph type="subTitle" idx="7"/>
          </p:nvPr>
        </p:nvSpPr>
        <p:spPr>
          <a:xfrm>
            <a:off x="3419269" y="3931332"/>
            <a:ext cx="2305500" cy="48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 name="Google Shape;424;p13"/>
          <p:cNvSpPr txBox="1">
            <a:spLocks noGrp="1"/>
          </p:cNvSpPr>
          <p:nvPr>
            <p:ph type="title" idx="8"/>
          </p:nvPr>
        </p:nvSpPr>
        <p:spPr>
          <a:xfrm>
            <a:off x="6118545" y="175905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5" name="Google Shape;425;p13"/>
          <p:cNvSpPr txBox="1">
            <a:spLocks noGrp="1"/>
          </p:cNvSpPr>
          <p:nvPr>
            <p:ph type="subTitle" idx="9"/>
          </p:nvPr>
        </p:nvSpPr>
        <p:spPr>
          <a:xfrm>
            <a:off x="6118545" y="2369588"/>
            <a:ext cx="23055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6" name="Google Shape;426;p13"/>
          <p:cNvSpPr txBox="1">
            <a:spLocks noGrp="1"/>
          </p:cNvSpPr>
          <p:nvPr>
            <p:ph type="title" idx="13"/>
          </p:nvPr>
        </p:nvSpPr>
        <p:spPr>
          <a:xfrm>
            <a:off x="6118545" y="3319775"/>
            <a:ext cx="2305500" cy="5253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2000">
                <a:latin typeface="Dela Gothic One"/>
                <a:ea typeface="Dela Gothic One"/>
                <a:cs typeface="Dela Gothic One"/>
                <a:sym typeface="Dela Gothic One"/>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427" name="Google Shape;427;p13"/>
          <p:cNvSpPr txBox="1">
            <a:spLocks noGrp="1"/>
          </p:cNvSpPr>
          <p:nvPr>
            <p:ph type="subTitle" idx="14"/>
          </p:nvPr>
        </p:nvSpPr>
        <p:spPr>
          <a:xfrm>
            <a:off x="6118545" y="3931332"/>
            <a:ext cx="2305500" cy="48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8" name="Google Shape;428;p13"/>
          <p:cNvSpPr txBox="1">
            <a:spLocks noGrp="1"/>
          </p:cNvSpPr>
          <p:nvPr>
            <p:ph type="title" idx="15" hasCustomPrompt="1"/>
          </p:nvPr>
        </p:nvSpPr>
        <p:spPr>
          <a:xfrm>
            <a:off x="720000" y="14209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9" name="Google Shape;429;p13"/>
          <p:cNvSpPr txBox="1">
            <a:spLocks noGrp="1"/>
          </p:cNvSpPr>
          <p:nvPr>
            <p:ph type="title" idx="16" hasCustomPrompt="1"/>
          </p:nvPr>
        </p:nvSpPr>
        <p:spPr>
          <a:xfrm>
            <a:off x="720000" y="2981716"/>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0" name="Google Shape;430;p13"/>
          <p:cNvSpPr txBox="1">
            <a:spLocks noGrp="1"/>
          </p:cNvSpPr>
          <p:nvPr>
            <p:ph type="title" idx="17" hasCustomPrompt="1"/>
          </p:nvPr>
        </p:nvSpPr>
        <p:spPr>
          <a:xfrm>
            <a:off x="3419275" y="14209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1" name="Google Shape;431;p13"/>
          <p:cNvSpPr txBox="1">
            <a:spLocks noGrp="1"/>
          </p:cNvSpPr>
          <p:nvPr>
            <p:ph type="title" idx="18" hasCustomPrompt="1"/>
          </p:nvPr>
        </p:nvSpPr>
        <p:spPr>
          <a:xfrm>
            <a:off x="3419275" y="2981716"/>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2" name="Google Shape;432;p13"/>
          <p:cNvSpPr txBox="1">
            <a:spLocks noGrp="1"/>
          </p:cNvSpPr>
          <p:nvPr>
            <p:ph type="title" idx="19" hasCustomPrompt="1"/>
          </p:nvPr>
        </p:nvSpPr>
        <p:spPr>
          <a:xfrm>
            <a:off x="6118550" y="1420983"/>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3" name="Google Shape;433;p13"/>
          <p:cNvSpPr txBox="1">
            <a:spLocks noGrp="1"/>
          </p:cNvSpPr>
          <p:nvPr>
            <p:ph type="title" idx="20" hasCustomPrompt="1"/>
          </p:nvPr>
        </p:nvSpPr>
        <p:spPr>
          <a:xfrm>
            <a:off x="6118550" y="2981716"/>
            <a:ext cx="734700" cy="447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4" name="Google Shape;434;p13"/>
          <p:cNvSpPr txBox="1">
            <a:spLocks noGrp="1"/>
          </p:cNvSpPr>
          <p:nvPr>
            <p:ph type="title" idx="21"/>
          </p:nvPr>
        </p:nvSpPr>
        <p:spPr>
          <a:xfrm>
            <a:off x="713225" y="539500"/>
            <a:ext cx="7717500" cy="4083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latin typeface="Dela Gothic One"/>
                <a:ea typeface="Dela Gothic One"/>
                <a:cs typeface="Dela Gothic One"/>
                <a:sym typeface="Dela Gothic One"/>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grpSp>
        <p:nvGrpSpPr>
          <p:cNvPr id="435" name="Google Shape;435;p13"/>
          <p:cNvGrpSpPr/>
          <p:nvPr/>
        </p:nvGrpSpPr>
        <p:grpSpPr>
          <a:xfrm>
            <a:off x="8630919" y="4648837"/>
            <a:ext cx="357903" cy="350967"/>
            <a:chOff x="-1080825" y="310450"/>
            <a:chExt cx="897900" cy="880500"/>
          </a:xfrm>
        </p:grpSpPr>
        <p:grpSp>
          <p:nvGrpSpPr>
            <p:cNvPr id="436" name="Google Shape;436;p13"/>
            <p:cNvGrpSpPr/>
            <p:nvPr/>
          </p:nvGrpSpPr>
          <p:grpSpPr>
            <a:xfrm>
              <a:off x="-871575" y="310450"/>
              <a:ext cx="479400" cy="880500"/>
              <a:chOff x="-888950" y="310450"/>
              <a:chExt cx="479400" cy="880500"/>
            </a:xfrm>
          </p:grpSpPr>
          <p:sp>
            <p:nvSpPr>
              <p:cNvPr id="437" name="Google Shape;437;p13"/>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 name="Google Shape;439;p13"/>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40" name="Google Shape;440;p13"/>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441" name="Google Shape;441;p13"/>
          <p:cNvGrpSpPr/>
          <p:nvPr/>
        </p:nvGrpSpPr>
        <p:grpSpPr>
          <a:xfrm rot="-5400000">
            <a:off x="8406904" y="3658987"/>
            <a:ext cx="805952" cy="201507"/>
            <a:chOff x="1342500" y="1458675"/>
            <a:chExt cx="758400" cy="189600"/>
          </a:xfrm>
        </p:grpSpPr>
        <p:sp>
          <p:nvSpPr>
            <p:cNvPr id="442" name="Google Shape;442;p13"/>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6" name="Google Shape;446;p13"/>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447" name="Google Shape;447;p13"/>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448" name="Google Shape;448;p13"/>
          <p:cNvGrpSpPr/>
          <p:nvPr/>
        </p:nvGrpSpPr>
        <p:grpSpPr>
          <a:xfrm>
            <a:off x="114173" y="4574625"/>
            <a:ext cx="502195" cy="505312"/>
            <a:chOff x="291525" y="1296925"/>
            <a:chExt cx="829800" cy="834950"/>
          </a:xfrm>
        </p:grpSpPr>
        <p:sp>
          <p:nvSpPr>
            <p:cNvPr id="449" name="Google Shape;449;p1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13"/>
            <p:cNvGrpSpPr/>
            <p:nvPr/>
          </p:nvGrpSpPr>
          <p:grpSpPr>
            <a:xfrm>
              <a:off x="291525" y="1296925"/>
              <a:ext cx="829800" cy="834950"/>
              <a:chOff x="291525" y="1296925"/>
              <a:chExt cx="829800" cy="834950"/>
            </a:xfrm>
          </p:grpSpPr>
          <p:sp>
            <p:nvSpPr>
              <p:cNvPr id="451" name="Google Shape;451;p1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 name="Google Shape;455;p13"/>
          <p:cNvGrpSpPr/>
          <p:nvPr/>
        </p:nvGrpSpPr>
        <p:grpSpPr>
          <a:xfrm>
            <a:off x="8558773" y="74050"/>
            <a:ext cx="502195" cy="505312"/>
            <a:chOff x="291525" y="1296925"/>
            <a:chExt cx="829800" cy="834950"/>
          </a:xfrm>
        </p:grpSpPr>
        <p:sp>
          <p:nvSpPr>
            <p:cNvPr id="456" name="Google Shape;456;p1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13"/>
            <p:cNvGrpSpPr/>
            <p:nvPr/>
          </p:nvGrpSpPr>
          <p:grpSpPr>
            <a:xfrm>
              <a:off x="291525" y="1296925"/>
              <a:ext cx="829800" cy="834950"/>
              <a:chOff x="291525" y="1296925"/>
              <a:chExt cx="829800" cy="834950"/>
            </a:xfrm>
          </p:grpSpPr>
          <p:sp>
            <p:nvSpPr>
              <p:cNvPr id="458" name="Google Shape;458;p1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62" name="Google Shape;462;p13"/>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463" name="Google Shape;463;p13"/>
          <p:cNvGrpSpPr/>
          <p:nvPr/>
        </p:nvGrpSpPr>
        <p:grpSpPr>
          <a:xfrm>
            <a:off x="8182082" y="1429931"/>
            <a:ext cx="636442" cy="351004"/>
            <a:chOff x="9280569" y="2166309"/>
            <a:chExt cx="875797" cy="483011"/>
          </a:xfrm>
        </p:grpSpPr>
        <p:sp>
          <p:nvSpPr>
            <p:cNvPr id="464" name="Google Shape;464;p13"/>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13"/>
          <p:cNvGrpSpPr/>
          <p:nvPr/>
        </p:nvGrpSpPr>
        <p:grpSpPr>
          <a:xfrm>
            <a:off x="186319" y="151212"/>
            <a:ext cx="357903" cy="350967"/>
            <a:chOff x="-1080825" y="310450"/>
            <a:chExt cx="897900" cy="880500"/>
          </a:xfrm>
        </p:grpSpPr>
        <p:grpSp>
          <p:nvGrpSpPr>
            <p:cNvPr id="468" name="Google Shape;468;p13"/>
            <p:cNvGrpSpPr/>
            <p:nvPr/>
          </p:nvGrpSpPr>
          <p:grpSpPr>
            <a:xfrm>
              <a:off x="-871575" y="310450"/>
              <a:ext cx="479400" cy="880500"/>
              <a:chOff x="-888950" y="310450"/>
              <a:chExt cx="479400" cy="880500"/>
            </a:xfrm>
          </p:grpSpPr>
          <p:sp>
            <p:nvSpPr>
              <p:cNvPr id="469" name="Google Shape;469;p13"/>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3"/>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1" name="Google Shape;471;p13"/>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72" name="Google Shape;472;p13"/>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473" name="Google Shape;473;p13"/>
          <p:cNvGrpSpPr/>
          <p:nvPr/>
        </p:nvGrpSpPr>
        <p:grpSpPr>
          <a:xfrm>
            <a:off x="7381794" y="1017712"/>
            <a:ext cx="357903" cy="350967"/>
            <a:chOff x="-1080825" y="310450"/>
            <a:chExt cx="897900" cy="880500"/>
          </a:xfrm>
        </p:grpSpPr>
        <p:grpSp>
          <p:nvGrpSpPr>
            <p:cNvPr id="474" name="Google Shape;474;p13"/>
            <p:cNvGrpSpPr/>
            <p:nvPr/>
          </p:nvGrpSpPr>
          <p:grpSpPr>
            <a:xfrm>
              <a:off x="-871575" y="310450"/>
              <a:ext cx="479400" cy="880500"/>
              <a:chOff x="-888950" y="310450"/>
              <a:chExt cx="479400" cy="880500"/>
            </a:xfrm>
          </p:grpSpPr>
          <p:sp>
            <p:nvSpPr>
              <p:cNvPr id="475" name="Google Shape;475;p13"/>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 name="Google Shape;477;p13"/>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78" name="Google Shape;478;p13"/>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479"/>
        <p:cNvGrpSpPr/>
        <p:nvPr/>
      </p:nvGrpSpPr>
      <p:grpSpPr>
        <a:xfrm>
          <a:off x="0" y="0"/>
          <a:ext cx="0" cy="0"/>
          <a:chOff x="0" y="0"/>
          <a:chExt cx="0" cy="0"/>
        </a:xfrm>
      </p:grpSpPr>
      <p:sp>
        <p:nvSpPr>
          <p:cNvPr id="480" name="Google Shape;480;p14"/>
          <p:cNvSpPr txBox="1">
            <a:spLocks noGrp="1"/>
          </p:cNvSpPr>
          <p:nvPr>
            <p:ph type="subTitle" idx="1"/>
          </p:nvPr>
        </p:nvSpPr>
        <p:spPr>
          <a:xfrm>
            <a:off x="2135550" y="2970388"/>
            <a:ext cx="4872900" cy="540000"/>
          </a:xfrm>
          <a:prstGeom prst="rect">
            <a:avLst/>
          </a:prstGeom>
          <a:solidFill>
            <a:schemeClr val="lt1"/>
          </a:solidFill>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81" name="Google Shape;481;p14"/>
          <p:cNvGrpSpPr/>
          <p:nvPr/>
        </p:nvGrpSpPr>
        <p:grpSpPr>
          <a:xfrm>
            <a:off x="8558747" y="4652998"/>
            <a:ext cx="502200" cy="327958"/>
            <a:chOff x="9668873" y="3240810"/>
            <a:chExt cx="502200" cy="327958"/>
          </a:xfrm>
        </p:grpSpPr>
        <p:sp>
          <p:nvSpPr>
            <p:cNvPr id="482" name="Google Shape;482;p14"/>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14"/>
          <p:cNvGrpSpPr/>
          <p:nvPr/>
        </p:nvGrpSpPr>
        <p:grpSpPr>
          <a:xfrm>
            <a:off x="6444621" y="1039239"/>
            <a:ext cx="328182" cy="321823"/>
            <a:chOff x="-1080825" y="310450"/>
            <a:chExt cx="897900" cy="880500"/>
          </a:xfrm>
        </p:grpSpPr>
        <p:grpSp>
          <p:nvGrpSpPr>
            <p:cNvPr id="486" name="Google Shape;486;p14"/>
            <p:cNvGrpSpPr/>
            <p:nvPr/>
          </p:nvGrpSpPr>
          <p:grpSpPr>
            <a:xfrm>
              <a:off x="-871575" y="310450"/>
              <a:ext cx="479400" cy="880500"/>
              <a:chOff x="-888950" y="310450"/>
              <a:chExt cx="479400" cy="880500"/>
            </a:xfrm>
          </p:grpSpPr>
          <p:sp>
            <p:nvSpPr>
              <p:cNvPr id="487" name="Google Shape;487;p14"/>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 name="Google Shape;489;p14"/>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90" name="Google Shape;490;p14"/>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491" name="Google Shape;491;p14"/>
          <p:cNvGrpSpPr/>
          <p:nvPr/>
        </p:nvGrpSpPr>
        <p:grpSpPr>
          <a:xfrm>
            <a:off x="2371196" y="1039239"/>
            <a:ext cx="328182" cy="321823"/>
            <a:chOff x="-1080825" y="310450"/>
            <a:chExt cx="897900" cy="880500"/>
          </a:xfrm>
        </p:grpSpPr>
        <p:grpSp>
          <p:nvGrpSpPr>
            <p:cNvPr id="492" name="Google Shape;492;p14"/>
            <p:cNvGrpSpPr/>
            <p:nvPr/>
          </p:nvGrpSpPr>
          <p:grpSpPr>
            <a:xfrm>
              <a:off x="-871575" y="310450"/>
              <a:ext cx="479400" cy="880500"/>
              <a:chOff x="-888950" y="310450"/>
              <a:chExt cx="479400" cy="880500"/>
            </a:xfrm>
          </p:grpSpPr>
          <p:sp>
            <p:nvSpPr>
              <p:cNvPr id="493" name="Google Shape;493;p14"/>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14"/>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496" name="Google Shape;496;p14"/>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497" name="Google Shape;497;p14"/>
          <p:cNvGrpSpPr/>
          <p:nvPr/>
        </p:nvGrpSpPr>
        <p:grpSpPr>
          <a:xfrm>
            <a:off x="6444621" y="3782439"/>
            <a:ext cx="328182" cy="321823"/>
            <a:chOff x="-1080825" y="310450"/>
            <a:chExt cx="897900" cy="880500"/>
          </a:xfrm>
        </p:grpSpPr>
        <p:grpSp>
          <p:nvGrpSpPr>
            <p:cNvPr id="498" name="Google Shape;498;p14"/>
            <p:cNvGrpSpPr/>
            <p:nvPr/>
          </p:nvGrpSpPr>
          <p:grpSpPr>
            <a:xfrm>
              <a:off x="-871575" y="310450"/>
              <a:ext cx="479400" cy="880500"/>
              <a:chOff x="-888950" y="310450"/>
              <a:chExt cx="479400" cy="880500"/>
            </a:xfrm>
          </p:grpSpPr>
          <p:sp>
            <p:nvSpPr>
              <p:cNvPr id="499" name="Google Shape;499;p14"/>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14"/>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502" name="Google Shape;502;p14"/>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503" name="Google Shape;503;p14"/>
          <p:cNvGrpSpPr/>
          <p:nvPr/>
        </p:nvGrpSpPr>
        <p:grpSpPr>
          <a:xfrm>
            <a:off x="2371196" y="3782439"/>
            <a:ext cx="328182" cy="321823"/>
            <a:chOff x="-1080825" y="310450"/>
            <a:chExt cx="897900" cy="880500"/>
          </a:xfrm>
        </p:grpSpPr>
        <p:grpSp>
          <p:nvGrpSpPr>
            <p:cNvPr id="504" name="Google Shape;504;p14"/>
            <p:cNvGrpSpPr/>
            <p:nvPr/>
          </p:nvGrpSpPr>
          <p:grpSpPr>
            <a:xfrm>
              <a:off x="-871575" y="310450"/>
              <a:ext cx="479400" cy="880500"/>
              <a:chOff x="-888950" y="310450"/>
              <a:chExt cx="479400" cy="880500"/>
            </a:xfrm>
          </p:grpSpPr>
          <p:sp>
            <p:nvSpPr>
              <p:cNvPr id="505" name="Google Shape;505;p14"/>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14"/>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508" name="Google Shape;508;p14"/>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509" name="Google Shape;509;p14"/>
          <p:cNvGrpSpPr/>
          <p:nvPr/>
        </p:nvGrpSpPr>
        <p:grpSpPr>
          <a:xfrm>
            <a:off x="1734764" y="4433069"/>
            <a:ext cx="636442" cy="351004"/>
            <a:chOff x="9280569" y="2166309"/>
            <a:chExt cx="875797" cy="483011"/>
          </a:xfrm>
        </p:grpSpPr>
        <p:sp>
          <p:nvSpPr>
            <p:cNvPr id="510" name="Google Shape;510;p14"/>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14"/>
          <p:cNvGrpSpPr/>
          <p:nvPr/>
        </p:nvGrpSpPr>
        <p:grpSpPr>
          <a:xfrm>
            <a:off x="6836394" y="363994"/>
            <a:ext cx="636442" cy="351004"/>
            <a:chOff x="9280569" y="2166309"/>
            <a:chExt cx="875797" cy="483011"/>
          </a:xfrm>
        </p:grpSpPr>
        <p:sp>
          <p:nvSpPr>
            <p:cNvPr id="514" name="Google Shape;514;p14"/>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14"/>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sp>
        <p:nvSpPr>
          <p:cNvPr id="518" name="Google Shape;518;p14"/>
          <p:cNvSpPr/>
          <p:nvPr/>
        </p:nvSpPr>
        <p:spPr>
          <a:xfrm>
            <a:off x="8591147" y="102100"/>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166150" y="4598263"/>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rot="-5400000">
            <a:off x="7176451" y="2478391"/>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grpSp>
        <p:nvGrpSpPr>
          <p:cNvPr id="521" name="Google Shape;521;p14"/>
          <p:cNvGrpSpPr/>
          <p:nvPr/>
        </p:nvGrpSpPr>
        <p:grpSpPr>
          <a:xfrm>
            <a:off x="121946" y="221972"/>
            <a:ext cx="486642" cy="197663"/>
            <a:chOff x="-1185450" y="3156350"/>
            <a:chExt cx="1020000" cy="414300"/>
          </a:xfrm>
        </p:grpSpPr>
        <p:sp>
          <p:nvSpPr>
            <p:cNvPr id="522" name="Google Shape;522;p14"/>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4"/>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 name="Google Shape;525;p14"/>
            <p:cNvCxnSpPr>
              <a:stCxn id="524" idx="0"/>
              <a:endCxn id="524"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526" name="Google Shape;526;p14"/>
            <p:cNvCxnSpPr>
              <a:endCxn id="522"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cxnSp>
        <p:nvCxnSpPr>
          <p:cNvPr id="527" name="Google Shape;527;p14"/>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28" name="Google Shape;528;p14"/>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29" name="Google Shape;529;p14"/>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30" name="Google Shape;530;p14"/>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sp>
        <p:nvSpPr>
          <p:cNvPr id="531" name="Google Shape;531;p14"/>
          <p:cNvSpPr txBox="1">
            <a:spLocks noGrp="1"/>
          </p:cNvSpPr>
          <p:nvPr>
            <p:ph type="title"/>
          </p:nvPr>
        </p:nvSpPr>
        <p:spPr>
          <a:xfrm>
            <a:off x="1501925" y="1709175"/>
            <a:ext cx="6444900" cy="1293900"/>
          </a:xfrm>
          <a:prstGeom prst="rect">
            <a:avLst/>
          </a:prstGeom>
          <a:solidFill>
            <a:schemeClr val="lt1"/>
          </a:solidFill>
        </p:spPr>
        <p:txBody>
          <a:bodyPr spcFirstLastPara="1" wrap="square" lIns="0" tIns="0" rIns="0" bIns="0" anchor="ctr" anchorCtr="0">
            <a:noAutofit/>
          </a:bodyPr>
          <a:lstStyle>
            <a:lvl1pPr lvl="0" algn="ctr" rtl="0">
              <a:lnSpc>
                <a:spcPct val="80000"/>
              </a:lnSpc>
              <a:spcBef>
                <a:spcPts val="0"/>
              </a:spcBef>
              <a:spcAft>
                <a:spcPts val="0"/>
              </a:spcAft>
              <a:buSzPts val="4800"/>
              <a:buNone/>
              <a:defRPr sz="8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32"/>
        <p:cNvGrpSpPr/>
        <p:nvPr/>
      </p:nvGrpSpPr>
      <p:grpSpPr>
        <a:xfrm>
          <a:off x="0" y="0"/>
          <a:ext cx="0" cy="0"/>
          <a:chOff x="0" y="0"/>
          <a:chExt cx="0" cy="0"/>
        </a:xfrm>
      </p:grpSpPr>
      <p:sp>
        <p:nvSpPr>
          <p:cNvPr id="533" name="Google Shape;533;p15"/>
          <p:cNvSpPr txBox="1">
            <a:spLocks noGrp="1"/>
          </p:cNvSpPr>
          <p:nvPr>
            <p:ph type="title"/>
          </p:nvPr>
        </p:nvSpPr>
        <p:spPr>
          <a:xfrm>
            <a:off x="3557400" y="3100288"/>
            <a:ext cx="4360200" cy="5319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34" name="Google Shape;534;p15"/>
          <p:cNvSpPr txBox="1">
            <a:spLocks noGrp="1"/>
          </p:cNvSpPr>
          <p:nvPr>
            <p:ph type="subTitle" idx="1"/>
          </p:nvPr>
        </p:nvSpPr>
        <p:spPr>
          <a:xfrm>
            <a:off x="1226400" y="1511313"/>
            <a:ext cx="6691200" cy="1478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535" name="Google Shape;535;p15"/>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grpSp>
        <p:nvGrpSpPr>
          <p:cNvPr id="536" name="Google Shape;536;p15"/>
          <p:cNvGrpSpPr/>
          <p:nvPr/>
        </p:nvGrpSpPr>
        <p:grpSpPr>
          <a:xfrm>
            <a:off x="8566521" y="221972"/>
            <a:ext cx="486642" cy="197663"/>
            <a:chOff x="-1185450" y="3156350"/>
            <a:chExt cx="1020000" cy="414300"/>
          </a:xfrm>
        </p:grpSpPr>
        <p:sp>
          <p:nvSpPr>
            <p:cNvPr id="537" name="Google Shape;537;p15"/>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5"/>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15"/>
            <p:cNvCxnSpPr>
              <a:stCxn id="539" idx="0"/>
              <a:endCxn id="539"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541" name="Google Shape;541;p15"/>
            <p:cNvCxnSpPr>
              <a:endCxn id="537"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542" name="Google Shape;542;p15"/>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43" name="Google Shape;543;p15"/>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44" name="Google Shape;544;p15"/>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545" name="Google Shape;545;p15"/>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546" name="Google Shape;546;p15"/>
          <p:cNvGrpSpPr/>
          <p:nvPr/>
        </p:nvGrpSpPr>
        <p:grpSpPr>
          <a:xfrm>
            <a:off x="121946" y="4784072"/>
            <a:ext cx="486642" cy="197663"/>
            <a:chOff x="-1185450" y="3156350"/>
            <a:chExt cx="1020000" cy="414300"/>
          </a:xfrm>
        </p:grpSpPr>
        <p:sp>
          <p:nvSpPr>
            <p:cNvPr id="547" name="Google Shape;547;p15"/>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15"/>
            <p:cNvCxnSpPr>
              <a:stCxn id="549" idx="0"/>
              <a:endCxn id="549"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15"/>
            <p:cNvCxnSpPr>
              <a:endCxn id="547"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552" name="Google Shape;552;p15"/>
          <p:cNvGrpSpPr/>
          <p:nvPr/>
        </p:nvGrpSpPr>
        <p:grpSpPr>
          <a:xfrm>
            <a:off x="1277332" y="2803119"/>
            <a:ext cx="636442" cy="351004"/>
            <a:chOff x="9280569" y="2166309"/>
            <a:chExt cx="875797" cy="483011"/>
          </a:xfrm>
        </p:grpSpPr>
        <p:sp>
          <p:nvSpPr>
            <p:cNvPr id="553" name="Google Shape;553;p15"/>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15"/>
          <p:cNvGrpSpPr/>
          <p:nvPr/>
        </p:nvGrpSpPr>
        <p:grpSpPr>
          <a:xfrm>
            <a:off x="6852456" y="4115612"/>
            <a:ext cx="357903" cy="350967"/>
            <a:chOff x="-1080825" y="310450"/>
            <a:chExt cx="897900" cy="880500"/>
          </a:xfrm>
        </p:grpSpPr>
        <p:grpSp>
          <p:nvGrpSpPr>
            <p:cNvPr id="557" name="Google Shape;557;p15"/>
            <p:cNvGrpSpPr/>
            <p:nvPr/>
          </p:nvGrpSpPr>
          <p:grpSpPr>
            <a:xfrm>
              <a:off x="-871575" y="310450"/>
              <a:ext cx="479400" cy="880500"/>
              <a:chOff x="-888950" y="310450"/>
              <a:chExt cx="479400" cy="880500"/>
            </a:xfrm>
          </p:grpSpPr>
          <p:sp>
            <p:nvSpPr>
              <p:cNvPr id="558" name="Google Shape;558;p15"/>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 name="Google Shape;560;p15"/>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561" name="Google Shape;561;p15"/>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562" name="Google Shape;562;p15"/>
          <p:cNvGrpSpPr/>
          <p:nvPr/>
        </p:nvGrpSpPr>
        <p:grpSpPr>
          <a:xfrm>
            <a:off x="146582" y="266132"/>
            <a:ext cx="437369" cy="109342"/>
            <a:chOff x="1342500" y="1458675"/>
            <a:chExt cx="758400" cy="189600"/>
          </a:xfrm>
        </p:grpSpPr>
        <p:sp>
          <p:nvSpPr>
            <p:cNvPr id="563" name="Google Shape;563;p1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5"/>
          <p:cNvGrpSpPr/>
          <p:nvPr/>
        </p:nvGrpSpPr>
        <p:grpSpPr>
          <a:xfrm>
            <a:off x="8591170" y="4828227"/>
            <a:ext cx="437369" cy="109342"/>
            <a:chOff x="1342500" y="1458675"/>
            <a:chExt cx="758400" cy="189600"/>
          </a:xfrm>
        </p:grpSpPr>
        <p:sp>
          <p:nvSpPr>
            <p:cNvPr id="568" name="Google Shape;568;p1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5"/>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5"/>
          <p:cNvGrpSpPr/>
          <p:nvPr/>
        </p:nvGrpSpPr>
        <p:grpSpPr>
          <a:xfrm>
            <a:off x="7363692" y="476813"/>
            <a:ext cx="553897" cy="276930"/>
            <a:chOff x="1342500" y="1458675"/>
            <a:chExt cx="379200" cy="189600"/>
          </a:xfrm>
        </p:grpSpPr>
        <p:sp>
          <p:nvSpPr>
            <p:cNvPr id="573" name="Google Shape;573;p1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15"/>
          <p:cNvGrpSpPr/>
          <p:nvPr/>
        </p:nvGrpSpPr>
        <p:grpSpPr>
          <a:xfrm>
            <a:off x="2588581" y="695687"/>
            <a:ext cx="357903" cy="350967"/>
            <a:chOff x="-1080825" y="310450"/>
            <a:chExt cx="897900" cy="880500"/>
          </a:xfrm>
        </p:grpSpPr>
        <p:grpSp>
          <p:nvGrpSpPr>
            <p:cNvPr id="576" name="Google Shape;576;p15"/>
            <p:cNvGrpSpPr/>
            <p:nvPr/>
          </p:nvGrpSpPr>
          <p:grpSpPr>
            <a:xfrm>
              <a:off x="-871575" y="310450"/>
              <a:ext cx="479400" cy="880500"/>
              <a:chOff x="-888950" y="310450"/>
              <a:chExt cx="479400" cy="880500"/>
            </a:xfrm>
          </p:grpSpPr>
          <p:sp>
            <p:nvSpPr>
              <p:cNvPr id="577" name="Google Shape;577;p15"/>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5"/>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 name="Google Shape;579;p15"/>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580" name="Google Shape;580;p15"/>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
        <p:nvSpPr>
          <p:cNvPr id="581" name="Google Shape;581;p15"/>
          <p:cNvSpPr/>
          <p:nvPr/>
        </p:nvSpPr>
        <p:spPr>
          <a:xfrm rot="-5400000">
            <a:off x="7176451" y="2478391"/>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582"/>
        <p:cNvGrpSpPr/>
        <p:nvPr/>
      </p:nvGrpSpPr>
      <p:grpSpPr>
        <a:xfrm>
          <a:off x="0" y="0"/>
          <a:ext cx="0" cy="0"/>
          <a:chOff x="0" y="0"/>
          <a:chExt cx="0" cy="0"/>
        </a:xfrm>
      </p:grpSpPr>
      <p:sp>
        <p:nvSpPr>
          <p:cNvPr id="583" name="Google Shape;583;p16"/>
          <p:cNvSpPr txBox="1">
            <a:spLocks noGrp="1"/>
          </p:cNvSpPr>
          <p:nvPr>
            <p:ph type="title"/>
          </p:nvPr>
        </p:nvSpPr>
        <p:spPr>
          <a:xfrm>
            <a:off x="713225" y="1603688"/>
            <a:ext cx="4335000" cy="11709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4" name="Google Shape;584;p16"/>
          <p:cNvSpPr txBox="1">
            <a:spLocks noGrp="1"/>
          </p:cNvSpPr>
          <p:nvPr>
            <p:ph type="subTitle" idx="1"/>
          </p:nvPr>
        </p:nvSpPr>
        <p:spPr>
          <a:xfrm>
            <a:off x="713225" y="2923763"/>
            <a:ext cx="4335000" cy="694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85" name="Google Shape;585;p16"/>
          <p:cNvGrpSpPr/>
          <p:nvPr/>
        </p:nvGrpSpPr>
        <p:grpSpPr>
          <a:xfrm>
            <a:off x="121946" y="221972"/>
            <a:ext cx="486642" cy="197663"/>
            <a:chOff x="-1185450" y="3156350"/>
            <a:chExt cx="1020000" cy="414300"/>
          </a:xfrm>
        </p:grpSpPr>
        <p:sp>
          <p:nvSpPr>
            <p:cNvPr id="586" name="Google Shape;586;p16"/>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 name="Google Shape;589;p16"/>
            <p:cNvCxnSpPr>
              <a:stCxn id="588" idx="0"/>
              <a:endCxn id="588"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16"/>
            <p:cNvCxnSpPr>
              <a:endCxn id="586"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591" name="Google Shape;591;p16"/>
          <p:cNvGrpSpPr/>
          <p:nvPr/>
        </p:nvGrpSpPr>
        <p:grpSpPr>
          <a:xfrm>
            <a:off x="8558747" y="4663298"/>
            <a:ext cx="502200" cy="327958"/>
            <a:chOff x="9668873" y="3240810"/>
            <a:chExt cx="502200" cy="327958"/>
          </a:xfrm>
        </p:grpSpPr>
        <p:sp>
          <p:nvSpPr>
            <p:cNvPr id="592" name="Google Shape;592;p16"/>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16"/>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16"/>
          <p:cNvGrpSpPr/>
          <p:nvPr/>
        </p:nvGrpSpPr>
        <p:grpSpPr>
          <a:xfrm>
            <a:off x="4628281" y="666662"/>
            <a:ext cx="357903" cy="350967"/>
            <a:chOff x="-1080825" y="310450"/>
            <a:chExt cx="897900" cy="880500"/>
          </a:xfrm>
        </p:grpSpPr>
        <p:grpSp>
          <p:nvGrpSpPr>
            <p:cNvPr id="598" name="Google Shape;598;p16"/>
            <p:cNvGrpSpPr/>
            <p:nvPr/>
          </p:nvGrpSpPr>
          <p:grpSpPr>
            <a:xfrm>
              <a:off x="-871575" y="310450"/>
              <a:ext cx="479400" cy="880500"/>
              <a:chOff x="-888950" y="310450"/>
              <a:chExt cx="479400" cy="880500"/>
            </a:xfrm>
          </p:grpSpPr>
          <p:sp>
            <p:nvSpPr>
              <p:cNvPr id="599" name="Google Shape;599;p1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1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02" name="Google Shape;602;p1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cxnSp>
        <p:nvCxnSpPr>
          <p:cNvPr id="603" name="Google Shape;603;p16"/>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04" name="Google Shape;604;p16"/>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05" name="Google Shape;605;p16"/>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06" name="Google Shape;606;p16"/>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607" name="Google Shape;607;p16"/>
          <p:cNvGrpSpPr/>
          <p:nvPr/>
        </p:nvGrpSpPr>
        <p:grpSpPr>
          <a:xfrm rot="8100000">
            <a:off x="3104177" y="3784436"/>
            <a:ext cx="636498" cy="351035"/>
            <a:chOff x="9280569" y="2166309"/>
            <a:chExt cx="875797" cy="483011"/>
          </a:xfrm>
        </p:grpSpPr>
        <p:sp>
          <p:nvSpPr>
            <p:cNvPr id="608" name="Google Shape;608;p16"/>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16"/>
          <p:cNvGrpSpPr/>
          <p:nvPr/>
        </p:nvGrpSpPr>
        <p:grpSpPr>
          <a:xfrm>
            <a:off x="8338731" y="3017225"/>
            <a:ext cx="357903" cy="350967"/>
            <a:chOff x="-1080825" y="310450"/>
            <a:chExt cx="897900" cy="880500"/>
          </a:xfrm>
        </p:grpSpPr>
        <p:grpSp>
          <p:nvGrpSpPr>
            <p:cNvPr id="612" name="Google Shape;612;p16"/>
            <p:cNvGrpSpPr/>
            <p:nvPr/>
          </p:nvGrpSpPr>
          <p:grpSpPr>
            <a:xfrm>
              <a:off x="-871575" y="310450"/>
              <a:ext cx="479400" cy="880500"/>
              <a:chOff x="-888950" y="310450"/>
              <a:chExt cx="479400" cy="880500"/>
            </a:xfrm>
          </p:grpSpPr>
          <p:sp>
            <p:nvSpPr>
              <p:cNvPr id="613" name="Google Shape;613;p1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1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16" name="Google Shape;616;p1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617"/>
        <p:cNvGrpSpPr/>
        <p:nvPr/>
      </p:nvGrpSpPr>
      <p:grpSpPr>
        <a:xfrm>
          <a:off x="0" y="0"/>
          <a:ext cx="0" cy="0"/>
          <a:chOff x="0" y="0"/>
          <a:chExt cx="0" cy="0"/>
        </a:xfrm>
      </p:grpSpPr>
      <p:sp>
        <p:nvSpPr>
          <p:cNvPr id="618" name="Google Shape;618;p17"/>
          <p:cNvSpPr txBox="1">
            <a:spLocks noGrp="1"/>
          </p:cNvSpPr>
          <p:nvPr>
            <p:ph type="title"/>
          </p:nvPr>
        </p:nvSpPr>
        <p:spPr>
          <a:xfrm>
            <a:off x="720000" y="1745250"/>
            <a:ext cx="2575500" cy="7551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9" name="Google Shape;619;p17"/>
          <p:cNvSpPr txBox="1">
            <a:spLocks noGrp="1"/>
          </p:cNvSpPr>
          <p:nvPr>
            <p:ph type="subTitle" idx="1"/>
          </p:nvPr>
        </p:nvSpPr>
        <p:spPr>
          <a:xfrm>
            <a:off x="720000" y="2731650"/>
            <a:ext cx="2575500" cy="883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20" name="Google Shape;620;p17"/>
          <p:cNvGrpSpPr/>
          <p:nvPr/>
        </p:nvGrpSpPr>
        <p:grpSpPr>
          <a:xfrm>
            <a:off x="121946" y="221972"/>
            <a:ext cx="486642" cy="197663"/>
            <a:chOff x="-1185450" y="3156350"/>
            <a:chExt cx="1020000" cy="414300"/>
          </a:xfrm>
        </p:grpSpPr>
        <p:sp>
          <p:nvSpPr>
            <p:cNvPr id="621" name="Google Shape;621;p17"/>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7"/>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 name="Google Shape;624;p17"/>
            <p:cNvCxnSpPr>
              <a:stCxn id="623" idx="0"/>
              <a:endCxn id="623"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625" name="Google Shape;625;p17"/>
            <p:cNvCxnSpPr>
              <a:endCxn id="621"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626" name="Google Shape;626;p17"/>
          <p:cNvGrpSpPr/>
          <p:nvPr/>
        </p:nvGrpSpPr>
        <p:grpSpPr>
          <a:xfrm>
            <a:off x="8558747" y="4663298"/>
            <a:ext cx="502200" cy="327958"/>
            <a:chOff x="9668873" y="3240810"/>
            <a:chExt cx="502200" cy="327958"/>
          </a:xfrm>
        </p:grpSpPr>
        <p:sp>
          <p:nvSpPr>
            <p:cNvPr id="627" name="Google Shape;627;p17"/>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17"/>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7"/>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2" name="Google Shape;632;p17"/>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33" name="Google Shape;633;p17"/>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34" name="Google Shape;634;p17"/>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35" name="Google Shape;635;p17"/>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636" name="Google Shape;636;p17"/>
          <p:cNvGrpSpPr/>
          <p:nvPr/>
        </p:nvGrpSpPr>
        <p:grpSpPr>
          <a:xfrm>
            <a:off x="2184406" y="868475"/>
            <a:ext cx="357903" cy="350967"/>
            <a:chOff x="-1080825" y="310450"/>
            <a:chExt cx="897900" cy="880500"/>
          </a:xfrm>
        </p:grpSpPr>
        <p:grpSp>
          <p:nvGrpSpPr>
            <p:cNvPr id="637" name="Google Shape;637;p17"/>
            <p:cNvGrpSpPr/>
            <p:nvPr/>
          </p:nvGrpSpPr>
          <p:grpSpPr>
            <a:xfrm>
              <a:off x="-871575" y="310450"/>
              <a:ext cx="479400" cy="880500"/>
              <a:chOff x="-888950" y="310450"/>
              <a:chExt cx="479400" cy="880500"/>
            </a:xfrm>
          </p:grpSpPr>
          <p:sp>
            <p:nvSpPr>
              <p:cNvPr id="638" name="Google Shape;638;p17"/>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7"/>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 name="Google Shape;640;p17"/>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41" name="Google Shape;641;p17"/>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642" name="Google Shape;642;p17"/>
          <p:cNvGrpSpPr/>
          <p:nvPr/>
        </p:nvGrpSpPr>
        <p:grpSpPr>
          <a:xfrm rot="8100000">
            <a:off x="3987152" y="3835386"/>
            <a:ext cx="636498" cy="351035"/>
            <a:chOff x="9280569" y="2166309"/>
            <a:chExt cx="875797" cy="483011"/>
          </a:xfrm>
        </p:grpSpPr>
        <p:sp>
          <p:nvSpPr>
            <p:cNvPr id="643" name="Google Shape;643;p17"/>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7"/>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7"/>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CUSTOM_4_1">
    <p:spTree>
      <p:nvGrpSpPr>
        <p:cNvPr id="1" name="Shape 646"/>
        <p:cNvGrpSpPr/>
        <p:nvPr/>
      </p:nvGrpSpPr>
      <p:grpSpPr>
        <a:xfrm>
          <a:off x="0" y="0"/>
          <a:ext cx="0" cy="0"/>
          <a:chOff x="0" y="0"/>
          <a:chExt cx="0" cy="0"/>
        </a:xfrm>
      </p:grpSpPr>
      <p:sp>
        <p:nvSpPr>
          <p:cNvPr id="647" name="Google Shape;647;p18"/>
          <p:cNvSpPr txBox="1">
            <a:spLocks noGrp="1"/>
          </p:cNvSpPr>
          <p:nvPr>
            <p:ph type="title"/>
          </p:nvPr>
        </p:nvSpPr>
        <p:spPr>
          <a:xfrm>
            <a:off x="5553850" y="1745250"/>
            <a:ext cx="2630400" cy="396000"/>
          </a:xfrm>
          <a:prstGeom prst="rect">
            <a:avLst/>
          </a:prstGeom>
        </p:spPr>
        <p:txBody>
          <a:bodyPr spcFirstLastPara="1" wrap="square" lIns="0" tIns="0" rIns="0" bIns="0" anchor="t" anchorCtr="0">
            <a:noAutofit/>
          </a:bodyPr>
          <a:lstStyle>
            <a:lvl1pPr lvl="0" algn="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8" name="Google Shape;648;p18"/>
          <p:cNvSpPr txBox="1">
            <a:spLocks noGrp="1"/>
          </p:cNvSpPr>
          <p:nvPr>
            <p:ph type="subTitle" idx="1"/>
          </p:nvPr>
        </p:nvSpPr>
        <p:spPr>
          <a:xfrm>
            <a:off x="5553975" y="2317950"/>
            <a:ext cx="2630400" cy="9498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49" name="Google Shape;649;p18"/>
          <p:cNvGrpSpPr/>
          <p:nvPr/>
        </p:nvGrpSpPr>
        <p:grpSpPr>
          <a:xfrm>
            <a:off x="8630919" y="4648837"/>
            <a:ext cx="357903" cy="350967"/>
            <a:chOff x="-1080825" y="310450"/>
            <a:chExt cx="897900" cy="880500"/>
          </a:xfrm>
        </p:grpSpPr>
        <p:grpSp>
          <p:nvGrpSpPr>
            <p:cNvPr id="650" name="Google Shape;650;p18"/>
            <p:cNvGrpSpPr/>
            <p:nvPr/>
          </p:nvGrpSpPr>
          <p:grpSpPr>
            <a:xfrm>
              <a:off x="-871575" y="310450"/>
              <a:ext cx="479400" cy="880500"/>
              <a:chOff x="-888950" y="310450"/>
              <a:chExt cx="479400" cy="880500"/>
            </a:xfrm>
          </p:grpSpPr>
          <p:sp>
            <p:nvSpPr>
              <p:cNvPr id="651" name="Google Shape;651;p18"/>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8"/>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18"/>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54" name="Google Shape;654;p18"/>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655" name="Google Shape;655;p18"/>
          <p:cNvGrpSpPr/>
          <p:nvPr/>
        </p:nvGrpSpPr>
        <p:grpSpPr>
          <a:xfrm rot="-5400000">
            <a:off x="8406904" y="3658987"/>
            <a:ext cx="805952" cy="201507"/>
            <a:chOff x="1342500" y="1458675"/>
            <a:chExt cx="758400" cy="189600"/>
          </a:xfrm>
        </p:grpSpPr>
        <p:sp>
          <p:nvSpPr>
            <p:cNvPr id="656" name="Google Shape;656;p18"/>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8"/>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8"/>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0" name="Google Shape;660;p18"/>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661" name="Google Shape;661;p18"/>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662" name="Google Shape;662;p18"/>
          <p:cNvGrpSpPr/>
          <p:nvPr/>
        </p:nvGrpSpPr>
        <p:grpSpPr>
          <a:xfrm>
            <a:off x="114173" y="4574625"/>
            <a:ext cx="502195" cy="505312"/>
            <a:chOff x="291525" y="1296925"/>
            <a:chExt cx="829800" cy="834950"/>
          </a:xfrm>
        </p:grpSpPr>
        <p:sp>
          <p:nvSpPr>
            <p:cNvPr id="663" name="Google Shape;663;p18"/>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18"/>
            <p:cNvGrpSpPr/>
            <p:nvPr/>
          </p:nvGrpSpPr>
          <p:grpSpPr>
            <a:xfrm>
              <a:off x="291525" y="1296925"/>
              <a:ext cx="829800" cy="834950"/>
              <a:chOff x="291525" y="1296925"/>
              <a:chExt cx="829800" cy="834950"/>
            </a:xfrm>
          </p:grpSpPr>
          <p:sp>
            <p:nvSpPr>
              <p:cNvPr id="665" name="Google Shape;665;p18"/>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8"/>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8"/>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8"/>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9" name="Google Shape;669;p18"/>
          <p:cNvGrpSpPr/>
          <p:nvPr/>
        </p:nvGrpSpPr>
        <p:grpSpPr>
          <a:xfrm>
            <a:off x="8558773" y="74050"/>
            <a:ext cx="502195" cy="505312"/>
            <a:chOff x="291525" y="1296925"/>
            <a:chExt cx="829800" cy="834950"/>
          </a:xfrm>
        </p:grpSpPr>
        <p:sp>
          <p:nvSpPr>
            <p:cNvPr id="670" name="Google Shape;670;p18"/>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18"/>
            <p:cNvGrpSpPr/>
            <p:nvPr/>
          </p:nvGrpSpPr>
          <p:grpSpPr>
            <a:xfrm>
              <a:off x="291525" y="1296925"/>
              <a:ext cx="829800" cy="834950"/>
              <a:chOff x="291525" y="1296925"/>
              <a:chExt cx="829800" cy="834950"/>
            </a:xfrm>
          </p:grpSpPr>
          <p:sp>
            <p:nvSpPr>
              <p:cNvPr id="672" name="Google Shape;672;p18"/>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8"/>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8"/>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8"/>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6" name="Google Shape;676;p18"/>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677" name="Google Shape;677;p18"/>
          <p:cNvGrpSpPr/>
          <p:nvPr/>
        </p:nvGrpSpPr>
        <p:grpSpPr>
          <a:xfrm>
            <a:off x="4484758" y="3648637"/>
            <a:ext cx="718066" cy="395972"/>
            <a:chOff x="9280569" y="2166309"/>
            <a:chExt cx="875797" cy="483011"/>
          </a:xfrm>
        </p:grpSpPr>
        <p:sp>
          <p:nvSpPr>
            <p:cNvPr id="678" name="Google Shape;678;p18"/>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8"/>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8"/>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18"/>
          <p:cNvGrpSpPr/>
          <p:nvPr/>
        </p:nvGrpSpPr>
        <p:grpSpPr>
          <a:xfrm>
            <a:off x="186319" y="151212"/>
            <a:ext cx="357903" cy="350967"/>
            <a:chOff x="-1080825" y="310450"/>
            <a:chExt cx="897900" cy="880500"/>
          </a:xfrm>
        </p:grpSpPr>
        <p:grpSp>
          <p:nvGrpSpPr>
            <p:cNvPr id="682" name="Google Shape;682;p18"/>
            <p:cNvGrpSpPr/>
            <p:nvPr/>
          </p:nvGrpSpPr>
          <p:grpSpPr>
            <a:xfrm>
              <a:off x="-871575" y="310450"/>
              <a:ext cx="479400" cy="880500"/>
              <a:chOff x="-888950" y="310450"/>
              <a:chExt cx="479400" cy="880500"/>
            </a:xfrm>
          </p:grpSpPr>
          <p:sp>
            <p:nvSpPr>
              <p:cNvPr id="683" name="Google Shape;683;p18"/>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8"/>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5" name="Google Shape;685;p18"/>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86" name="Google Shape;686;p18"/>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cxnSp>
        <p:nvCxnSpPr>
          <p:cNvPr id="687" name="Google Shape;687;p18"/>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688" name="Google Shape;688;p18"/>
          <p:cNvGrpSpPr/>
          <p:nvPr/>
        </p:nvGrpSpPr>
        <p:grpSpPr>
          <a:xfrm>
            <a:off x="7232106" y="807125"/>
            <a:ext cx="357903" cy="350967"/>
            <a:chOff x="-1080825" y="310450"/>
            <a:chExt cx="897900" cy="880500"/>
          </a:xfrm>
        </p:grpSpPr>
        <p:grpSp>
          <p:nvGrpSpPr>
            <p:cNvPr id="689" name="Google Shape;689;p18"/>
            <p:cNvGrpSpPr/>
            <p:nvPr/>
          </p:nvGrpSpPr>
          <p:grpSpPr>
            <a:xfrm>
              <a:off x="-871575" y="310450"/>
              <a:ext cx="479400" cy="880500"/>
              <a:chOff x="-888950" y="310450"/>
              <a:chExt cx="479400" cy="880500"/>
            </a:xfrm>
          </p:grpSpPr>
          <p:sp>
            <p:nvSpPr>
              <p:cNvPr id="690" name="Google Shape;690;p18"/>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8"/>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2" name="Google Shape;692;p18"/>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93" name="Google Shape;693;p18"/>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694" name="Google Shape;694;p18"/>
          <p:cNvGrpSpPr/>
          <p:nvPr/>
        </p:nvGrpSpPr>
        <p:grpSpPr>
          <a:xfrm>
            <a:off x="541056" y="2282487"/>
            <a:ext cx="357903" cy="350967"/>
            <a:chOff x="-1080825" y="310450"/>
            <a:chExt cx="897900" cy="880500"/>
          </a:xfrm>
        </p:grpSpPr>
        <p:grpSp>
          <p:nvGrpSpPr>
            <p:cNvPr id="695" name="Google Shape;695;p18"/>
            <p:cNvGrpSpPr/>
            <p:nvPr/>
          </p:nvGrpSpPr>
          <p:grpSpPr>
            <a:xfrm>
              <a:off x="-871575" y="310450"/>
              <a:ext cx="479400" cy="880500"/>
              <a:chOff x="-888950" y="310450"/>
              <a:chExt cx="479400" cy="880500"/>
            </a:xfrm>
          </p:grpSpPr>
          <p:sp>
            <p:nvSpPr>
              <p:cNvPr id="696" name="Google Shape;696;p18"/>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8"/>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 name="Google Shape;698;p18"/>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699" name="Google Shape;699;p18"/>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00"/>
        <p:cNvGrpSpPr/>
        <p:nvPr/>
      </p:nvGrpSpPr>
      <p:grpSpPr>
        <a:xfrm>
          <a:off x="0" y="0"/>
          <a:ext cx="0" cy="0"/>
          <a:chOff x="0" y="0"/>
          <a:chExt cx="0" cy="0"/>
        </a:xfrm>
      </p:grpSpPr>
      <p:sp>
        <p:nvSpPr>
          <p:cNvPr id="701" name="Google Shape;701;p19"/>
          <p:cNvSpPr txBox="1">
            <a:spLocks noGrp="1"/>
          </p:cNvSpPr>
          <p:nvPr>
            <p:ph type="title"/>
          </p:nvPr>
        </p:nvSpPr>
        <p:spPr>
          <a:xfrm>
            <a:off x="1177300" y="3293000"/>
            <a:ext cx="20595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2" name="Google Shape;702;p19"/>
          <p:cNvSpPr txBox="1">
            <a:spLocks noGrp="1"/>
          </p:cNvSpPr>
          <p:nvPr>
            <p:ph type="title" idx="2"/>
          </p:nvPr>
        </p:nvSpPr>
        <p:spPr>
          <a:xfrm>
            <a:off x="3542249" y="3293000"/>
            <a:ext cx="20595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3" name="Google Shape;703;p19"/>
          <p:cNvSpPr txBox="1">
            <a:spLocks noGrp="1"/>
          </p:cNvSpPr>
          <p:nvPr>
            <p:ph type="subTitle" idx="1"/>
          </p:nvPr>
        </p:nvSpPr>
        <p:spPr>
          <a:xfrm>
            <a:off x="3542249" y="3814272"/>
            <a:ext cx="2059500" cy="410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4" name="Google Shape;704;p19"/>
          <p:cNvSpPr txBox="1">
            <a:spLocks noGrp="1"/>
          </p:cNvSpPr>
          <p:nvPr>
            <p:ph type="subTitle" idx="3"/>
          </p:nvPr>
        </p:nvSpPr>
        <p:spPr>
          <a:xfrm>
            <a:off x="1177300" y="3814272"/>
            <a:ext cx="2059500" cy="410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5" name="Google Shape;705;p19"/>
          <p:cNvSpPr txBox="1">
            <a:spLocks noGrp="1"/>
          </p:cNvSpPr>
          <p:nvPr>
            <p:ph type="title" idx="4"/>
          </p:nvPr>
        </p:nvSpPr>
        <p:spPr>
          <a:xfrm>
            <a:off x="713225" y="539500"/>
            <a:ext cx="7717500" cy="4107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06" name="Google Shape;706;p19"/>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grpSp>
        <p:nvGrpSpPr>
          <p:cNvPr id="707" name="Google Shape;707;p19"/>
          <p:cNvGrpSpPr/>
          <p:nvPr/>
        </p:nvGrpSpPr>
        <p:grpSpPr>
          <a:xfrm>
            <a:off x="8566521" y="221972"/>
            <a:ext cx="486642" cy="197663"/>
            <a:chOff x="-1185450" y="3156350"/>
            <a:chExt cx="1020000" cy="414300"/>
          </a:xfrm>
        </p:grpSpPr>
        <p:sp>
          <p:nvSpPr>
            <p:cNvPr id="708" name="Google Shape;708;p19"/>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9"/>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 name="Google Shape;711;p19"/>
            <p:cNvCxnSpPr>
              <a:stCxn id="710" idx="0"/>
              <a:endCxn id="71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712" name="Google Shape;712;p19"/>
            <p:cNvCxnSpPr>
              <a:endCxn id="70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713" name="Google Shape;713;p19"/>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14" name="Google Shape;714;p19"/>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15" name="Google Shape;715;p19"/>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16" name="Google Shape;716;p19"/>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717" name="Google Shape;717;p19"/>
          <p:cNvGrpSpPr/>
          <p:nvPr/>
        </p:nvGrpSpPr>
        <p:grpSpPr>
          <a:xfrm>
            <a:off x="121946" y="4784072"/>
            <a:ext cx="486642" cy="197663"/>
            <a:chOff x="-1185450" y="3156350"/>
            <a:chExt cx="1020000" cy="414300"/>
          </a:xfrm>
        </p:grpSpPr>
        <p:sp>
          <p:nvSpPr>
            <p:cNvPr id="718" name="Google Shape;718;p19"/>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9"/>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9"/>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1" name="Google Shape;721;p19"/>
            <p:cNvCxnSpPr>
              <a:stCxn id="720" idx="0"/>
              <a:endCxn id="72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722" name="Google Shape;722;p19"/>
            <p:cNvCxnSpPr>
              <a:endCxn id="71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723" name="Google Shape;723;p19"/>
          <p:cNvGrpSpPr/>
          <p:nvPr/>
        </p:nvGrpSpPr>
        <p:grpSpPr>
          <a:xfrm>
            <a:off x="7276907" y="1114519"/>
            <a:ext cx="636442" cy="351004"/>
            <a:chOff x="9280569" y="2166309"/>
            <a:chExt cx="875797" cy="483011"/>
          </a:xfrm>
        </p:grpSpPr>
        <p:sp>
          <p:nvSpPr>
            <p:cNvPr id="724" name="Google Shape;724;p19"/>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9"/>
          <p:cNvGrpSpPr/>
          <p:nvPr/>
        </p:nvGrpSpPr>
        <p:grpSpPr>
          <a:xfrm>
            <a:off x="88317" y="182325"/>
            <a:ext cx="553897" cy="276930"/>
            <a:chOff x="1342500" y="1458675"/>
            <a:chExt cx="379200" cy="189600"/>
          </a:xfrm>
        </p:grpSpPr>
        <p:sp>
          <p:nvSpPr>
            <p:cNvPr id="728" name="Google Shape;728;p19"/>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9"/>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19"/>
          <p:cNvGrpSpPr/>
          <p:nvPr/>
        </p:nvGrpSpPr>
        <p:grpSpPr>
          <a:xfrm>
            <a:off x="1123231" y="2634687"/>
            <a:ext cx="357903" cy="350967"/>
            <a:chOff x="-1080825" y="310450"/>
            <a:chExt cx="897900" cy="880500"/>
          </a:xfrm>
        </p:grpSpPr>
        <p:grpSp>
          <p:nvGrpSpPr>
            <p:cNvPr id="731" name="Google Shape;731;p19"/>
            <p:cNvGrpSpPr/>
            <p:nvPr/>
          </p:nvGrpSpPr>
          <p:grpSpPr>
            <a:xfrm>
              <a:off x="-871575" y="310450"/>
              <a:ext cx="479400" cy="880500"/>
              <a:chOff x="-888950" y="310450"/>
              <a:chExt cx="479400" cy="880500"/>
            </a:xfrm>
          </p:grpSpPr>
          <p:sp>
            <p:nvSpPr>
              <p:cNvPr id="732" name="Google Shape;732;p19"/>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9"/>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4" name="Google Shape;734;p19"/>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735" name="Google Shape;735;p19"/>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736" name="Google Shape;736;p19"/>
          <p:cNvGrpSpPr/>
          <p:nvPr/>
        </p:nvGrpSpPr>
        <p:grpSpPr>
          <a:xfrm>
            <a:off x="8532892" y="4744438"/>
            <a:ext cx="553897" cy="276930"/>
            <a:chOff x="1342500" y="1458675"/>
            <a:chExt cx="379200" cy="189600"/>
          </a:xfrm>
        </p:grpSpPr>
        <p:sp>
          <p:nvSpPr>
            <p:cNvPr id="737" name="Google Shape;737;p19"/>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 name="Google Shape;739;p19"/>
          <p:cNvSpPr/>
          <p:nvPr/>
        </p:nvSpPr>
        <p:spPr>
          <a:xfrm rot="-5400000">
            <a:off x="7176451" y="2478391"/>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
        <p:nvSpPr>
          <p:cNvPr id="740" name="Google Shape;740;p19"/>
          <p:cNvSpPr txBox="1">
            <a:spLocks noGrp="1"/>
          </p:cNvSpPr>
          <p:nvPr>
            <p:ph type="title" idx="5"/>
          </p:nvPr>
        </p:nvSpPr>
        <p:spPr>
          <a:xfrm>
            <a:off x="5907199" y="3293000"/>
            <a:ext cx="20595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1" name="Google Shape;741;p19"/>
          <p:cNvSpPr txBox="1">
            <a:spLocks noGrp="1"/>
          </p:cNvSpPr>
          <p:nvPr>
            <p:ph type="subTitle" idx="6"/>
          </p:nvPr>
        </p:nvSpPr>
        <p:spPr>
          <a:xfrm>
            <a:off x="5907199" y="3814272"/>
            <a:ext cx="2059500" cy="410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CUSTOM_12">
    <p:spTree>
      <p:nvGrpSpPr>
        <p:cNvPr id="1" name="Shape 742"/>
        <p:cNvGrpSpPr/>
        <p:nvPr/>
      </p:nvGrpSpPr>
      <p:grpSpPr>
        <a:xfrm>
          <a:off x="0" y="0"/>
          <a:ext cx="0" cy="0"/>
          <a:chOff x="0" y="0"/>
          <a:chExt cx="0" cy="0"/>
        </a:xfrm>
      </p:grpSpPr>
      <p:sp>
        <p:nvSpPr>
          <p:cNvPr id="743" name="Google Shape;743;p20"/>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spcBef>
                <a:spcPts val="0"/>
              </a:spcBef>
              <a:spcAft>
                <a:spcPts val="0"/>
              </a:spcAft>
              <a:buSzPts val="2500"/>
              <a:buNone/>
              <a:defRPr/>
            </a:lvl1pPr>
            <a:lvl2pPr lvl="1">
              <a:spcBef>
                <a:spcPts val="0"/>
              </a:spcBef>
              <a:spcAft>
                <a:spcPts val="0"/>
              </a:spcAft>
              <a:buSzPts val="2500"/>
              <a:buFont typeface="Dela Gothic One"/>
              <a:buNone/>
              <a:defRPr sz="2500">
                <a:latin typeface="Dela Gothic One"/>
                <a:ea typeface="Dela Gothic One"/>
                <a:cs typeface="Dela Gothic One"/>
                <a:sym typeface="Dela Gothic One"/>
              </a:defRPr>
            </a:lvl2pPr>
            <a:lvl3pPr lvl="2">
              <a:spcBef>
                <a:spcPts val="0"/>
              </a:spcBef>
              <a:spcAft>
                <a:spcPts val="0"/>
              </a:spcAft>
              <a:buSzPts val="2500"/>
              <a:buFont typeface="Dela Gothic One"/>
              <a:buNone/>
              <a:defRPr sz="2500">
                <a:latin typeface="Dela Gothic One"/>
                <a:ea typeface="Dela Gothic One"/>
                <a:cs typeface="Dela Gothic One"/>
                <a:sym typeface="Dela Gothic One"/>
              </a:defRPr>
            </a:lvl3pPr>
            <a:lvl4pPr lvl="3">
              <a:spcBef>
                <a:spcPts val="0"/>
              </a:spcBef>
              <a:spcAft>
                <a:spcPts val="0"/>
              </a:spcAft>
              <a:buSzPts val="2500"/>
              <a:buFont typeface="Dela Gothic One"/>
              <a:buNone/>
              <a:defRPr sz="2500">
                <a:latin typeface="Dela Gothic One"/>
                <a:ea typeface="Dela Gothic One"/>
                <a:cs typeface="Dela Gothic One"/>
                <a:sym typeface="Dela Gothic One"/>
              </a:defRPr>
            </a:lvl4pPr>
            <a:lvl5pPr lvl="4">
              <a:spcBef>
                <a:spcPts val="0"/>
              </a:spcBef>
              <a:spcAft>
                <a:spcPts val="0"/>
              </a:spcAft>
              <a:buSzPts val="2500"/>
              <a:buFont typeface="Dela Gothic One"/>
              <a:buNone/>
              <a:defRPr sz="2500">
                <a:latin typeface="Dela Gothic One"/>
                <a:ea typeface="Dela Gothic One"/>
                <a:cs typeface="Dela Gothic One"/>
                <a:sym typeface="Dela Gothic One"/>
              </a:defRPr>
            </a:lvl5pPr>
            <a:lvl6pPr lvl="5">
              <a:spcBef>
                <a:spcPts val="0"/>
              </a:spcBef>
              <a:spcAft>
                <a:spcPts val="0"/>
              </a:spcAft>
              <a:buSzPts val="2500"/>
              <a:buFont typeface="Dela Gothic One"/>
              <a:buNone/>
              <a:defRPr sz="2500">
                <a:latin typeface="Dela Gothic One"/>
                <a:ea typeface="Dela Gothic One"/>
                <a:cs typeface="Dela Gothic One"/>
                <a:sym typeface="Dela Gothic One"/>
              </a:defRPr>
            </a:lvl6pPr>
            <a:lvl7pPr lvl="6">
              <a:spcBef>
                <a:spcPts val="0"/>
              </a:spcBef>
              <a:spcAft>
                <a:spcPts val="0"/>
              </a:spcAft>
              <a:buSzPts val="2500"/>
              <a:buFont typeface="Dela Gothic One"/>
              <a:buNone/>
              <a:defRPr sz="2500">
                <a:latin typeface="Dela Gothic One"/>
                <a:ea typeface="Dela Gothic One"/>
                <a:cs typeface="Dela Gothic One"/>
                <a:sym typeface="Dela Gothic One"/>
              </a:defRPr>
            </a:lvl7pPr>
            <a:lvl8pPr lvl="7">
              <a:spcBef>
                <a:spcPts val="0"/>
              </a:spcBef>
              <a:spcAft>
                <a:spcPts val="0"/>
              </a:spcAft>
              <a:buSzPts val="2500"/>
              <a:buFont typeface="Dela Gothic One"/>
              <a:buNone/>
              <a:defRPr sz="2500">
                <a:latin typeface="Dela Gothic One"/>
                <a:ea typeface="Dela Gothic One"/>
                <a:cs typeface="Dela Gothic One"/>
                <a:sym typeface="Dela Gothic One"/>
              </a:defRPr>
            </a:lvl8pPr>
            <a:lvl9pPr lvl="8">
              <a:spcBef>
                <a:spcPts val="0"/>
              </a:spcBef>
              <a:spcAft>
                <a:spcPts val="0"/>
              </a:spcAft>
              <a:buSzPts val="2500"/>
              <a:buFont typeface="Dela Gothic One"/>
              <a:buNone/>
              <a:defRPr sz="2500">
                <a:latin typeface="Dela Gothic One"/>
                <a:ea typeface="Dela Gothic One"/>
                <a:cs typeface="Dela Gothic One"/>
                <a:sym typeface="Dela Gothic One"/>
              </a:defRPr>
            </a:lvl9pPr>
          </a:lstStyle>
          <a:p>
            <a:endParaRPr/>
          </a:p>
        </p:txBody>
      </p:sp>
      <p:sp>
        <p:nvSpPr>
          <p:cNvPr id="744" name="Google Shape;744;p20"/>
          <p:cNvSpPr txBox="1">
            <a:spLocks noGrp="1"/>
          </p:cNvSpPr>
          <p:nvPr>
            <p:ph type="title" idx="2"/>
          </p:nvPr>
        </p:nvSpPr>
        <p:spPr>
          <a:xfrm>
            <a:off x="1732425" y="2442695"/>
            <a:ext cx="2443200" cy="5295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5" name="Google Shape;745;p20"/>
          <p:cNvSpPr txBox="1">
            <a:spLocks noGrp="1"/>
          </p:cNvSpPr>
          <p:nvPr>
            <p:ph type="title" idx="3"/>
          </p:nvPr>
        </p:nvSpPr>
        <p:spPr>
          <a:xfrm>
            <a:off x="4968375" y="2442695"/>
            <a:ext cx="2443200" cy="5295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16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46" name="Google Shape;746;p20"/>
          <p:cNvSpPr txBox="1">
            <a:spLocks noGrp="1"/>
          </p:cNvSpPr>
          <p:nvPr>
            <p:ph type="subTitle" idx="1"/>
          </p:nvPr>
        </p:nvSpPr>
        <p:spPr>
          <a:xfrm>
            <a:off x="4968375" y="3052548"/>
            <a:ext cx="2443200" cy="689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7" name="Google Shape;747;p20"/>
          <p:cNvSpPr txBox="1">
            <a:spLocks noGrp="1"/>
          </p:cNvSpPr>
          <p:nvPr>
            <p:ph type="subTitle" idx="4"/>
          </p:nvPr>
        </p:nvSpPr>
        <p:spPr>
          <a:xfrm>
            <a:off x="1732425" y="3071523"/>
            <a:ext cx="2443200" cy="689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748" name="Google Shape;748;p20"/>
          <p:cNvGrpSpPr/>
          <p:nvPr/>
        </p:nvGrpSpPr>
        <p:grpSpPr>
          <a:xfrm>
            <a:off x="8558747" y="4663298"/>
            <a:ext cx="502200" cy="327958"/>
            <a:chOff x="9668873" y="3240810"/>
            <a:chExt cx="502200" cy="327958"/>
          </a:xfrm>
        </p:grpSpPr>
        <p:sp>
          <p:nvSpPr>
            <p:cNvPr id="749" name="Google Shape;749;p20"/>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0"/>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0"/>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20"/>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0"/>
          <p:cNvSpPr/>
          <p:nvPr/>
        </p:nvSpPr>
        <p:spPr>
          <a:xfrm>
            <a:off x="146567" y="102102"/>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20"/>
          <p:cNvGrpSpPr/>
          <p:nvPr/>
        </p:nvGrpSpPr>
        <p:grpSpPr>
          <a:xfrm>
            <a:off x="1100231" y="1437262"/>
            <a:ext cx="357903" cy="350967"/>
            <a:chOff x="-1080825" y="310450"/>
            <a:chExt cx="897900" cy="880500"/>
          </a:xfrm>
        </p:grpSpPr>
        <p:grpSp>
          <p:nvGrpSpPr>
            <p:cNvPr id="755" name="Google Shape;755;p20"/>
            <p:cNvGrpSpPr/>
            <p:nvPr/>
          </p:nvGrpSpPr>
          <p:grpSpPr>
            <a:xfrm>
              <a:off x="-871575" y="310450"/>
              <a:ext cx="479400" cy="880500"/>
              <a:chOff x="-888950" y="310450"/>
              <a:chExt cx="479400" cy="880500"/>
            </a:xfrm>
          </p:grpSpPr>
          <p:sp>
            <p:nvSpPr>
              <p:cNvPr id="756" name="Google Shape;756;p20"/>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8" name="Google Shape;758;p20"/>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759" name="Google Shape;759;p20"/>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cxnSp>
        <p:nvCxnSpPr>
          <p:cNvPr id="760" name="Google Shape;760;p20"/>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61" name="Google Shape;761;p20"/>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62" name="Google Shape;762;p20"/>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63" name="Google Shape;763;p20"/>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764" name="Google Shape;764;p20"/>
          <p:cNvGrpSpPr/>
          <p:nvPr/>
        </p:nvGrpSpPr>
        <p:grpSpPr>
          <a:xfrm rot="8100000">
            <a:off x="7654677" y="1369298"/>
            <a:ext cx="636498" cy="351035"/>
            <a:chOff x="9280569" y="2166309"/>
            <a:chExt cx="875797" cy="483011"/>
          </a:xfrm>
        </p:grpSpPr>
        <p:sp>
          <p:nvSpPr>
            <p:cNvPr id="765" name="Google Shape;765;p20"/>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20"/>
          <p:cNvGrpSpPr/>
          <p:nvPr/>
        </p:nvGrpSpPr>
        <p:grpSpPr>
          <a:xfrm>
            <a:off x="7623781" y="4019600"/>
            <a:ext cx="357903" cy="350967"/>
            <a:chOff x="-1080825" y="310450"/>
            <a:chExt cx="897900" cy="880500"/>
          </a:xfrm>
        </p:grpSpPr>
        <p:grpSp>
          <p:nvGrpSpPr>
            <p:cNvPr id="769" name="Google Shape;769;p20"/>
            <p:cNvGrpSpPr/>
            <p:nvPr/>
          </p:nvGrpSpPr>
          <p:grpSpPr>
            <a:xfrm>
              <a:off x="-871575" y="310450"/>
              <a:ext cx="479400" cy="880500"/>
              <a:chOff x="-888950" y="310450"/>
              <a:chExt cx="479400" cy="880500"/>
            </a:xfrm>
          </p:grpSpPr>
          <p:sp>
            <p:nvSpPr>
              <p:cNvPr id="770" name="Google Shape;770;p20"/>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2" name="Google Shape;772;p20"/>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773" name="Google Shape;773;p20"/>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774" name="Google Shape;774;p20"/>
          <p:cNvGrpSpPr/>
          <p:nvPr/>
        </p:nvGrpSpPr>
        <p:grpSpPr>
          <a:xfrm rot="-9462312">
            <a:off x="1396259" y="4127220"/>
            <a:ext cx="636465" cy="351017"/>
            <a:chOff x="9280569" y="2166309"/>
            <a:chExt cx="875797" cy="483011"/>
          </a:xfrm>
        </p:grpSpPr>
        <p:sp>
          <p:nvSpPr>
            <p:cNvPr id="775" name="Google Shape;775;p20"/>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20"/>
          <p:cNvGrpSpPr/>
          <p:nvPr/>
        </p:nvGrpSpPr>
        <p:grpSpPr>
          <a:xfrm>
            <a:off x="114172" y="4663298"/>
            <a:ext cx="502200" cy="327958"/>
            <a:chOff x="9668873" y="3240810"/>
            <a:chExt cx="502200" cy="327958"/>
          </a:xfrm>
        </p:grpSpPr>
        <p:sp>
          <p:nvSpPr>
            <p:cNvPr id="779" name="Google Shape;779;p20"/>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20"/>
          <p:cNvSpPr txBox="1">
            <a:spLocks noGrp="1"/>
          </p:cNvSpPr>
          <p:nvPr>
            <p:ph type="title" idx="5"/>
          </p:nvPr>
        </p:nvSpPr>
        <p:spPr>
          <a:xfrm>
            <a:off x="1732425" y="1911675"/>
            <a:ext cx="24432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83" name="Google Shape;783;p20"/>
          <p:cNvSpPr txBox="1">
            <a:spLocks noGrp="1"/>
          </p:cNvSpPr>
          <p:nvPr>
            <p:ph type="title" idx="6"/>
          </p:nvPr>
        </p:nvSpPr>
        <p:spPr>
          <a:xfrm>
            <a:off x="4968375" y="1911675"/>
            <a:ext cx="2443200" cy="3384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3"/>
          <p:cNvSpPr txBox="1">
            <a:spLocks noGrp="1"/>
          </p:cNvSpPr>
          <p:nvPr>
            <p:ph type="title"/>
          </p:nvPr>
        </p:nvSpPr>
        <p:spPr>
          <a:xfrm>
            <a:off x="720000" y="2288263"/>
            <a:ext cx="5264700" cy="1290000"/>
          </a:xfrm>
          <a:prstGeom prst="rect">
            <a:avLst/>
          </a:prstGeom>
        </p:spPr>
        <p:txBody>
          <a:bodyPr spcFirstLastPara="1" wrap="square" lIns="0" tIns="0" rIns="0" bIns="0"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2" name="Google Shape;52;p3"/>
          <p:cNvSpPr txBox="1">
            <a:spLocks noGrp="1"/>
          </p:cNvSpPr>
          <p:nvPr>
            <p:ph type="title" idx="2" hasCustomPrompt="1"/>
          </p:nvPr>
        </p:nvSpPr>
        <p:spPr>
          <a:xfrm>
            <a:off x="713225" y="1255325"/>
            <a:ext cx="1329000" cy="8418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3" name="Google Shape;53;p3"/>
          <p:cNvSpPr txBox="1">
            <a:spLocks noGrp="1"/>
          </p:cNvSpPr>
          <p:nvPr>
            <p:ph type="subTitle" idx="1"/>
          </p:nvPr>
        </p:nvSpPr>
        <p:spPr>
          <a:xfrm>
            <a:off x="720000" y="3578262"/>
            <a:ext cx="3440100" cy="309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4" name="Google Shape;54;p3"/>
          <p:cNvGrpSpPr/>
          <p:nvPr/>
        </p:nvGrpSpPr>
        <p:grpSpPr>
          <a:xfrm>
            <a:off x="121946" y="221972"/>
            <a:ext cx="486642" cy="197663"/>
            <a:chOff x="-1185450" y="3156350"/>
            <a:chExt cx="1020000" cy="414300"/>
          </a:xfrm>
        </p:grpSpPr>
        <p:sp>
          <p:nvSpPr>
            <p:cNvPr id="55" name="Google Shape;55;p3"/>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Google Shape;58;p3"/>
            <p:cNvCxnSpPr>
              <a:stCxn id="57" idx="0"/>
              <a:endCxn id="57"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59" name="Google Shape;59;p3"/>
            <p:cNvCxnSpPr>
              <a:endCxn id="55"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grpSp>
        <p:nvGrpSpPr>
          <p:cNvPr id="60" name="Google Shape;60;p3"/>
          <p:cNvGrpSpPr/>
          <p:nvPr/>
        </p:nvGrpSpPr>
        <p:grpSpPr>
          <a:xfrm>
            <a:off x="8558747" y="4663298"/>
            <a:ext cx="502200" cy="327958"/>
            <a:chOff x="9668873" y="3240810"/>
            <a:chExt cx="502200" cy="327958"/>
          </a:xfrm>
        </p:grpSpPr>
        <p:sp>
          <p:nvSpPr>
            <p:cNvPr id="61" name="Google Shape;61;p3"/>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3"/>
          <p:cNvSpPr/>
          <p:nvPr/>
        </p:nvSpPr>
        <p:spPr>
          <a:xfrm>
            <a:off x="8591175" y="102088"/>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46567" y="4608577"/>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3"/>
          <p:cNvGrpSpPr/>
          <p:nvPr/>
        </p:nvGrpSpPr>
        <p:grpSpPr>
          <a:xfrm>
            <a:off x="5854994" y="579494"/>
            <a:ext cx="636442" cy="351004"/>
            <a:chOff x="9280569" y="2166309"/>
            <a:chExt cx="875797" cy="483011"/>
          </a:xfrm>
        </p:grpSpPr>
        <p:sp>
          <p:nvSpPr>
            <p:cNvPr id="67" name="Google Shape;67;p3"/>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5497106" y="1500737"/>
            <a:ext cx="357903" cy="350967"/>
            <a:chOff x="-1080825" y="310450"/>
            <a:chExt cx="897900" cy="880500"/>
          </a:xfrm>
        </p:grpSpPr>
        <p:grpSp>
          <p:nvGrpSpPr>
            <p:cNvPr id="71" name="Google Shape;71;p3"/>
            <p:cNvGrpSpPr/>
            <p:nvPr/>
          </p:nvGrpSpPr>
          <p:grpSpPr>
            <a:xfrm>
              <a:off x="-871575" y="310450"/>
              <a:ext cx="479400" cy="880500"/>
              <a:chOff x="-888950" y="310450"/>
              <a:chExt cx="479400" cy="880500"/>
            </a:xfrm>
          </p:grpSpPr>
          <p:sp>
            <p:nvSpPr>
              <p:cNvPr id="72" name="Google Shape;72;p3"/>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3"/>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75" name="Google Shape;75;p3"/>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
        <p:nvSpPr>
          <p:cNvPr id="76" name="Google Shape;76;p3"/>
          <p:cNvSpPr/>
          <p:nvPr/>
        </p:nvSpPr>
        <p:spPr>
          <a:xfrm rot="-5400000">
            <a:off x="7266370" y="2490913"/>
            <a:ext cx="3087010" cy="1616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cxnSp>
        <p:nvCxnSpPr>
          <p:cNvPr id="77" name="Google Shape;77;p3"/>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3"/>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79" name="Google Shape;79;p3"/>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80" name="Google Shape;80;p3"/>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81" name="Google Shape;81;p3"/>
          <p:cNvGrpSpPr/>
          <p:nvPr/>
        </p:nvGrpSpPr>
        <p:grpSpPr>
          <a:xfrm rot="8100000">
            <a:off x="7257177" y="3321186"/>
            <a:ext cx="636498" cy="351035"/>
            <a:chOff x="9280569" y="2166309"/>
            <a:chExt cx="875797" cy="483011"/>
          </a:xfrm>
        </p:grpSpPr>
        <p:sp>
          <p:nvSpPr>
            <p:cNvPr id="82" name="Google Shape;82;p3"/>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3"/>
          <p:cNvGrpSpPr/>
          <p:nvPr/>
        </p:nvGrpSpPr>
        <p:grpSpPr>
          <a:xfrm>
            <a:off x="4907081" y="4230287"/>
            <a:ext cx="357903" cy="350967"/>
            <a:chOff x="-1080825" y="310450"/>
            <a:chExt cx="897900" cy="880500"/>
          </a:xfrm>
        </p:grpSpPr>
        <p:grpSp>
          <p:nvGrpSpPr>
            <p:cNvPr id="86" name="Google Shape;86;p3"/>
            <p:cNvGrpSpPr/>
            <p:nvPr/>
          </p:nvGrpSpPr>
          <p:grpSpPr>
            <a:xfrm>
              <a:off x="-871575" y="310450"/>
              <a:ext cx="479400" cy="880500"/>
              <a:chOff x="-888950" y="310450"/>
              <a:chExt cx="479400" cy="880500"/>
            </a:xfrm>
          </p:grpSpPr>
          <p:sp>
            <p:nvSpPr>
              <p:cNvPr id="87" name="Google Shape;87;p3"/>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 name="Google Shape;89;p3"/>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90" name="Google Shape;90;p3"/>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84"/>
        <p:cNvGrpSpPr/>
        <p:nvPr/>
      </p:nvGrpSpPr>
      <p:grpSpPr>
        <a:xfrm>
          <a:off x="0" y="0"/>
          <a:ext cx="0" cy="0"/>
          <a:chOff x="0" y="0"/>
          <a:chExt cx="0" cy="0"/>
        </a:xfrm>
      </p:grpSpPr>
      <p:sp>
        <p:nvSpPr>
          <p:cNvPr id="785" name="Google Shape;785;p21"/>
          <p:cNvSpPr txBox="1">
            <a:spLocks noGrp="1"/>
          </p:cNvSpPr>
          <p:nvPr>
            <p:ph type="title"/>
          </p:nvPr>
        </p:nvSpPr>
        <p:spPr>
          <a:xfrm>
            <a:off x="713225" y="2424925"/>
            <a:ext cx="2326500" cy="834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86" name="Google Shape;786;p21"/>
          <p:cNvSpPr txBox="1">
            <a:spLocks noGrp="1"/>
          </p:cNvSpPr>
          <p:nvPr>
            <p:ph type="subTitle" idx="1"/>
          </p:nvPr>
        </p:nvSpPr>
        <p:spPr>
          <a:xfrm>
            <a:off x="713225" y="3422250"/>
            <a:ext cx="2326500" cy="747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7" name="Google Shape;787;p21"/>
          <p:cNvSpPr txBox="1">
            <a:spLocks noGrp="1"/>
          </p:cNvSpPr>
          <p:nvPr>
            <p:ph type="title" idx="2"/>
          </p:nvPr>
        </p:nvSpPr>
        <p:spPr>
          <a:xfrm>
            <a:off x="3408587" y="2424925"/>
            <a:ext cx="2326500" cy="834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88" name="Google Shape;788;p21"/>
          <p:cNvSpPr txBox="1">
            <a:spLocks noGrp="1"/>
          </p:cNvSpPr>
          <p:nvPr>
            <p:ph type="subTitle" idx="3"/>
          </p:nvPr>
        </p:nvSpPr>
        <p:spPr>
          <a:xfrm>
            <a:off x="3408587" y="3422250"/>
            <a:ext cx="2326500" cy="747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9" name="Google Shape;789;p21"/>
          <p:cNvSpPr txBox="1">
            <a:spLocks noGrp="1"/>
          </p:cNvSpPr>
          <p:nvPr>
            <p:ph type="title" idx="4"/>
          </p:nvPr>
        </p:nvSpPr>
        <p:spPr>
          <a:xfrm>
            <a:off x="6104225" y="2424925"/>
            <a:ext cx="2326500" cy="834000"/>
          </a:xfrm>
          <a:prstGeom prst="rect">
            <a:avLst/>
          </a:prstGeom>
        </p:spPr>
        <p:txBody>
          <a:bodyPr spcFirstLastPara="1" wrap="square" lIns="0" tIns="0" rIns="0" bIns="0" anchor="ctr" anchorCtr="0">
            <a:noAutofit/>
          </a:bodyPr>
          <a:lstStyle>
            <a:lvl1pPr lvl="0"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90" name="Google Shape;790;p21"/>
          <p:cNvSpPr txBox="1">
            <a:spLocks noGrp="1"/>
          </p:cNvSpPr>
          <p:nvPr>
            <p:ph type="subTitle" idx="5"/>
          </p:nvPr>
        </p:nvSpPr>
        <p:spPr>
          <a:xfrm>
            <a:off x="6104225" y="3422250"/>
            <a:ext cx="2326500" cy="747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1" name="Google Shape;791;p21"/>
          <p:cNvSpPr txBox="1">
            <a:spLocks noGrp="1"/>
          </p:cNvSpPr>
          <p:nvPr>
            <p:ph type="title" idx="6"/>
          </p:nvPr>
        </p:nvSpPr>
        <p:spPr>
          <a:xfrm>
            <a:off x="713225" y="539500"/>
            <a:ext cx="7717500" cy="4083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792" name="Google Shape;792;p21"/>
          <p:cNvGrpSpPr/>
          <p:nvPr/>
        </p:nvGrpSpPr>
        <p:grpSpPr>
          <a:xfrm rot="-5400000">
            <a:off x="8497654" y="4345362"/>
            <a:ext cx="805952" cy="201507"/>
            <a:chOff x="1342500" y="1458675"/>
            <a:chExt cx="758400" cy="189600"/>
          </a:xfrm>
        </p:grpSpPr>
        <p:sp>
          <p:nvSpPr>
            <p:cNvPr id="793" name="Google Shape;793;p21"/>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7" name="Google Shape;797;p21"/>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798" name="Google Shape;798;p21"/>
          <p:cNvGrpSpPr/>
          <p:nvPr/>
        </p:nvGrpSpPr>
        <p:grpSpPr>
          <a:xfrm>
            <a:off x="114173" y="4574625"/>
            <a:ext cx="502195" cy="505312"/>
            <a:chOff x="291525" y="1296925"/>
            <a:chExt cx="829800" cy="834950"/>
          </a:xfrm>
        </p:grpSpPr>
        <p:sp>
          <p:nvSpPr>
            <p:cNvPr id="799" name="Google Shape;799;p21"/>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21"/>
            <p:cNvGrpSpPr/>
            <p:nvPr/>
          </p:nvGrpSpPr>
          <p:grpSpPr>
            <a:xfrm>
              <a:off x="291525" y="1296925"/>
              <a:ext cx="829800" cy="834950"/>
              <a:chOff x="291525" y="1296925"/>
              <a:chExt cx="829800" cy="834950"/>
            </a:xfrm>
          </p:grpSpPr>
          <p:sp>
            <p:nvSpPr>
              <p:cNvPr id="801" name="Google Shape;801;p21"/>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21"/>
          <p:cNvGrpSpPr/>
          <p:nvPr/>
        </p:nvGrpSpPr>
        <p:grpSpPr>
          <a:xfrm>
            <a:off x="8558773" y="74050"/>
            <a:ext cx="502195" cy="505312"/>
            <a:chOff x="291525" y="1296925"/>
            <a:chExt cx="829800" cy="834950"/>
          </a:xfrm>
        </p:grpSpPr>
        <p:sp>
          <p:nvSpPr>
            <p:cNvPr id="806" name="Google Shape;806;p21"/>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21"/>
            <p:cNvGrpSpPr/>
            <p:nvPr/>
          </p:nvGrpSpPr>
          <p:grpSpPr>
            <a:xfrm>
              <a:off x="291525" y="1296925"/>
              <a:ext cx="829800" cy="834950"/>
              <a:chOff x="291525" y="1296925"/>
              <a:chExt cx="829800" cy="834950"/>
            </a:xfrm>
          </p:grpSpPr>
          <p:sp>
            <p:nvSpPr>
              <p:cNvPr id="808" name="Google Shape;808;p21"/>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1"/>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1"/>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1"/>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812" name="Google Shape;812;p21"/>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813" name="Google Shape;813;p21"/>
          <p:cNvGrpSpPr/>
          <p:nvPr/>
        </p:nvGrpSpPr>
        <p:grpSpPr>
          <a:xfrm>
            <a:off x="186319" y="151212"/>
            <a:ext cx="357903" cy="350967"/>
            <a:chOff x="-1080825" y="310450"/>
            <a:chExt cx="897900" cy="880500"/>
          </a:xfrm>
        </p:grpSpPr>
        <p:grpSp>
          <p:nvGrpSpPr>
            <p:cNvPr id="814" name="Google Shape;814;p21"/>
            <p:cNvGrpSpPr/>
            <p:nvPr/>
          </p:nvGrpSpPr>
          <p:grpSpPr>
            <a:xfrm>
              <a:off x="-871575" y="310450"/>
              <a:ext cx="479400" cy="880500"/>
              <a:chOff x="-888950" y="310450"/>
              <a:chExt cx="479400" cy="880500"/>
            </a:xfrm>
          </p:grpSpPr>
          <p:sp>
            <p:nvSpPr>
              <p:cNvPr id="815" name="Google Shape;815;p21"/>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1"/>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7" name="Google Shape;817;p21"/>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818" name="Google Shape;818;p21"/>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819" name="Google Shape;819;p21"/>
          <p:cNvGrpSpPr/>
          <p:nvPr/>
        </p:nvGrpSpPr>
        <p:grpSpPr>
          <a:xfrm>
            <a:off x="8630931" y="1017725"/>
            <a:ext cx="357903" cy="350967"/>
            <a:chOff x="-1080825" y="310450"/>
            <a:chExt cx="897900" cy="880500"/>
          </a:xfrm>
        </p:grpSpPr>
        <p:grpSp>
          <p:nvGrpSpPr>
            <p:cNvPr id="820" name="Google Shape;820;p21"/>
            <p:cNvGrpSpPr/>
            <p:nvPr/>
          </p:nvGrpSpPr>
          <p:grpSpPr>
            <a:xfrm>
              <a:off x="-871575" y="310450"/>
              <a:ext cx="479400" cy="880500"/>
              <a:chOff x="-888950" y="310450"/>
              <a:chExt cx="479400" cy="880500"/>
            </a:xfrm>
          </p:grpSpPr>
          <p:sp>
            <p:nvSpPr>
              <p:cNvPr id="821" name="Google Shape;821;p21"/>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1"/>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21"/>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824" name="Google Shape;824;p21"/>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825" name="Google Shape;825;p21"/>
          <p:cNvGrpSpPr/>
          <p:nvPr/>
        </p:nvGrpSpPr>
        <p:grpSpPr>
          <a:xfrm rot="10800000">
            <a:off x="8224769" y="2319981"/>
            <a:ext cx="636442" cy="351004"/>
            <a:chOff x="9280569" y="2166309"/>
            <a:chExt cx="875797" cy="483011"/>
          </a:xfrm>
        </p:grpSpPr>
        <p:sp>
          <p:nvSpPr>
            <p:cNvPr id="826" name="Google Shape;826;p21"/>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1"/>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1"/>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CUSTOM_13">
    <p:spTree>
      <p:nvGrpSpPr>
        <p:cNvPr id="1" name="Shape 829"/>
        <p:cNvGrpSpPr/>
        <p:nvPr/>
      </p:nvGrpSpPr>
      <p:grpSpPr>
        <a:xfrm>
          <a:off x="0" y="0"/>
          <a:ext cx="0" cy="0"/>
          <a:chOff x="0" y="0"/>
          <a:chExt cx="0" cy="0"/>
        </a:xfrm>
      </p:grpSpPr>
      <p:sp>
        <p:nvSpPr>
          <p:cNvPr id="830" name="Google Shape;830;p22"/>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lgn="ctr">
              <a:spcBef>
                <a:spcPts val="0"/>
              </a:spcBef>
              <a:spcAft>
                <a:spcPts val="0"/>
              </a:spcAft>
              <a:buSzPts val="2500"/>
              <a:buNone/>
              <a:defRPr/>
            </a:lvl1pPr>
            <a:lvl2pPr lvl="1" algn="ctr">
              <a:spcBef>
                <a:spcPts val="0"/>
              </a:spcBef>
              <a:spcAft>
                <a:spcPts val="0"/>
              </a:spcAft>
              <a:buSzPts val="3500"/>
              <a:buFont typeface="Dela Gothic One"/>
              <a:buNone/>
              <a:defRPr>
                <a:latin typeface="Dela Gothic One"/>
                <a:ea typeface="Dela Gothic One"/>
                <a:cs typeface="Dela Gothic One"/>
                <a:sym typeface="Dela Gothic One"/>
              </a:defRPr>
            </a:lvl2pPr>
            <a:lvl3pPr lvl="2" algn="ctr">
              <a:spcBef>
                <a:spcPts val="0"/>
              </a:spcBef>
              <a:spcAft>
                <a:spcPts val="0"/>
              </a:spcAft>
              <a:buSzPts val="3500"/>
              <a:buFont typeface="Dela Gothic One"/>
              <a:buNone/>
              <a:defRPr>
                <a:latin typeface="Dela Gothic One"/>
                <a:ea typeface="Dela Gothic One"/>
                <a:cs typeface="Dela Gothic One"/>
                <a:sym typeface="Dela Gothic One"/>
              </a:defRPr>
            </a:lvl3pPr>
            <a:lvl4pPr lvl="3" algn="ctr">
              <a:spcBef>
                <a:spcPts val="0"/>
              </a:spcBef>
              <a:spcAft>
                <a:spcPts val="0"/>
              </a:spcAft>
              <a:buSzPts val="3500"/>
              <a:buFont typeface="Dela Gothic One"/>
              <a:buNone/>
              <a:defRPr>
                <a:latin typeface="Dela Gothic One"/>
                <a:ea typeface="Dela Gothic One"/>
                <a:cs typeface="Dela Gothic One"/>
                <a:sym typeface="Dela Gothic One"/>
              </a:defRPr>
            </a:lvl4pPr>
            <a:lvl5pPr lvl="4" algn="ctr">
              <a:spcBef>
                <a:spcPts val="0"/>
              </a:spcBef>
              <a:spcAft>
                <a:spcPts val="0"/>
              </a:spcAft>
              <a:buSzPts val="3500"/>
              <a:buFont typeface="Dela Gothic One"/>
              <a:buNone/>
              <a:defRPr>
                <a:latin typeface="Dela Gothic One"/>
                <a:ea typeface="Dela Gothic One"/>
                <a:cs typeface="Dela Gothic One"/>
                <a:sym typeface="Dela Gothic One"/>
              </a:defRPr>
            </a:lvl5pPr>
            <a:lvl6pPr lvl="5" algn="ctr">
              <a:spcBef>
                <a:spcPts val="0"/>
              </a:spcBef>
              <a:spcAft>
                <a:spcPts val="0"/>
              </a:spcAft>
              <a:buSzPts val="3500"/>
              <a:buFont typeface="Dela Gothic One"/>
              <a:buNone/>
              <a:defRPr>
                <a:latin typeface="Dela Gothic One"/>
                <a:ea typeface="Dela Gothic One"/>
                <a:cs typeface="Dela Gothic One"/>
                <a:sym typeface="Dela Gothic One"/>
              </a:defRPr>
            </a:lvl6pPr>
            <a:lvl7pPr lvl="6" algn="ctr">
              <a:spcBef>
                <a:spcPts val="0"/>
              </a:spcBef>
              <a:spcAft>
                <a:spcPts val="0"/>
              </a:spcAft>
              <a:buSzPts val="3500"/>
              <a:buFont typeface="Dela Gothic One"/>
              <a:buNone/>
              <a:defRPr>
                <a:latin typeface="Dela Gothic One"/>
                <a:ea typeface="Dela Gothic One"/>
                <a:cs typeface="Dela Gothic One"/>
                <a:sym typeface="Dela Gothic One"/>
              </a:defRPr>
            </a:lvl7pPr>
            <a:lvl8pPr lvl="7" algn="ctr">
              <a:spcBef>
                <a:spcPts val="0"/>
              </a:spcBef>
              <a:spcAft>
                <a:spcPts val="0"/>
              </a:spcAft>
              <a:buSzPts val="3500"/>
              <a:buFont typeface="Dela Gothic One"/>
              <a:buNone/>
              <a:defRPr>
                <a:latin typeface="Dela Gothic One"/>
                <a:ea typeface="Dela Gothic One"/>
                <a:cs typeface="Dela Gothic One"/>
                <a:sym typeface="Dela Gothic One"/>
              </a:defRPr>
            </a:lvl8pPr>
            <a:lvl9pPr lvl="8" algn="ctr">
              <a:spcBef>
                <a:spcPts val="0"/>
              </a:spcBef>
              <a:spcAft>
                <a:spcPts val="0"/>
              </a:spcAft>
              <a:buSzPts val="3500"/>
              <a:buFont typeface="Dela Gothic One"/>
              <a:buNone/>
              <a:defRPr>
                <a:latin typeface="Dela Gothic One"/>
                <a:ea typeface="Dela Gothic One"/>
                <a:cs typeface="Dela Gothic One"/>
                <a:sym typeface="Dela Gothic One"/>
              </a:defRPr>
            </a:lvl9pPr>
          </a:lstStyle>
          <a:p>
            <a:endParaRPr/>
          </a:p>
        </p:txBody>
      </p:sp>
      <p:sp>
        <p:nvSpPr>
          <p:cNvPr id="831" name="Google Shape;831;p22"/>
          <p:cNvSpPr txBox="1">
            <a:spLocks noGrp="1"/>
          </p:cNvSpPr>
          <p:nvPr>
            <p:ph type="title" idx="2"/>
          </p:nvPr>
        </p:nvSpPr>
        <p:spPr>
          <a:xfrm>
            <a:off x="1174188" y="2565725"/>
            <a:ext cx="2043300" cy="4107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2" name="Google Shape;832;p22"/>
          <p:cNvSpPr txBox="1">
            <a:spLocks noGrp="1"/>
          </p:cNvSpPr>
          <p:nvPr>
            <p:ph type="subTitle" idx="1"/>
          </p:nvPr>
        </p:nvSpPr>
        <p:spPr>
          <a:xfrm>
            <a:off x="1174194" y="3090100"/>
            <a:ext cx="2043300" cy="566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3" name="Google Shape;833;p22"/>
          <p:cNvSpPr txBox="1">
            <a:spLocks noGrp="1"/>
          </p:cNvSpPr>
          <p:nvPr>
            <p:ph type="title" idx="3"/>
          </p:nvPr>
        </p:nvSpPr>
        <p:spPr>
          <a:xfrm>
            <a:off x="3550327" y="2565725"/>
            <a:ext cx="2043300" cy="4107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4" name="Google Shape;834;p22"/>
          <p:cNvSpPr txBox="1">
            <a:spLocks noGrp="1"/>
          </p:cNvSpPr>
          <p:nvPr>
            <p:ph type="subTitle" idx="4"/>
          </p:nvPr>
        </p:nvSpPr>
        <p:spPr>
          <a:xfrm>
            <a:off x="3550327" y="3090100"/>
            <a:ext cx="2043300" cy="54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5" name="Google Shape;835;p22"/>
          <p:cNvSpPr txBox="1">
            <a:spLocks noGrp="1"/>
          </p:cNvSpPr>
          <p:nvPr>
            <p:ph type="title" idx="5"/>
          </p:nvPr>
        </p:nvSpPr>
        <p:spPr>
          <a:xfrm>
            <a:off x="5926462" y="2565725"/>
            <a:ext cx="2043300" cy="4107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16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36" name="Google Shape;836;p22"/>
          <p:cNvSpPr txBox="1">
            <a:spLocks noGrp="1"/>
          </p:cNvSpPr>
          <p:nvPr>
            <p:ph type="subTitle" idx="6"/>
          </p:nvPr>
        </p:nvSpPr>
        <p:spPr>
          <a:xfrm>
            <a:off x="5926466" y="3090100"/>
            <a:ext cx="2043300" cy="548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37" name="Google Shape;837;p22"/>
          <p:cNvGrpSpPr/>
          <p:nvPr/>
        </p:nvGrpSpPr>
        <p:grpSpPr>
          <a:xfrm>
            <a:off x="121946" y="221972"/>
            <a:ext cx="486642" cy="197663"/>
            <a:chOff x="-1185450" y="3156350"/>
            <a:chExt cx="1020000" cy="414300"/>
          </a:xfrm>
        </p:grpSpPr>
        <p:sp>
          <p:nvSpPr>
            <p:cNvPr id="838" name="Google Shape;838;p22"/>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2"/>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 name="Google Shape;841;p22"/>
            <p:cNvCxnSpPr>
              <a:stCxn id="840" idx="0"/>
              <a:endCxn id="84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842" name="Google Shape;842;p22"/>
            <p:cNvCxnSpPr>
              <a:endCxn id="83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843" name="Google Shape;843;p22"/>
          <p:cNvGrpSpPr/>
          <p:nvPr/>
        </p:nvGrpSpPr>
        <p:grpSpPr>
          <a:xfrm>
            <a:off x="8558747" y="4663298"/>
            <a:ext cx="502200" cy="327958"/>
            <a:chOff x="9668873" y="3240810"/>
            <a:chExt cx="502200" cy="327958"/>
          </a:xfrm>
        </p:grpSpPr>
        <p:sp>
          <p:nvSpPr>
            <p:cNvPr id="844" name="Google Shape;844;p22"/>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2"/>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2"/>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22"/>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2"/>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9" name="Google Shape;849;p22"/>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850" name="Google Shape;850;p22"/>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851" name="Google Shape;851;p22"/>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852" name="Google Shape;852;p22"/>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853" name="Google Shape;853;p22"/>
          <p:cNvGrpSpPr/>
          <p:nvPr/>
        </p:nvGrpSpPr>
        <p:grpSpPr>
          <a:xfrm>
            <a:off x="1341631" y="990125"/>
            <a:ext cx="357903" cy="350967"/>
            <a:chOff x="-1080825" y="310450"/>
            <a:chExt cx="897900" cy="880500"/>
          </a:xfrm>
        </p:grpSpPr>
        <p:grpSp>
          <p:nvGrpSpPr>
            <p:cNvPr id="854" name="Google Shape;854;p22"/>
            <p:cNvGrpSpPr/>
            <p:nvPr/>
          </p:nvGrpSpPr>
          <p:grpSpPr>
            <a:xfrm>
              <a:off x="-871575" y="310450"/>
              <a:ext cx="479400" cy="880500"/>
              <a:chOff x="-888950" y="310450"/>
              <a:chExt cx="479400" cy="880500"/>
            </a:xfrm>
          </p:grpSpPr>
          <p:sp>
            <p:nvSpPr>
              <p:cNvPr id="855" name="Google Shape;855;p2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7" name="Google Shape;857;p2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858" name="Google Shape;858;p2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859" name="Google Shape;859;p22"/>
          <p:cNvGrpSpPr/>
          <p:nvPr/>
        </p:nvGrpSpPr>
        <p:grpSpPr>
          <a:xfrm rot="8100000">
            <a:off x="6949877" y="4138636"/>
            <a:ext cx="636498" cy="351035"/>
            <a:chOff x="9280569" y="2166309"/>
            <a:chExt cx="875797" cy="483011"/>
          </a:xfrm>
        </p:grpSpPr>
        <p:sp>
          <p:nvSpPr>
            <p:cNvPr id="860" name="Google Shape;860;p22"/>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2"/>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2"/>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63"/>
        <p:cNvGrpSpPr/>
        <p:nvPr/>
      </p:nvGrpSpPr>
      <p:grpSpPr>
        <a:xfrm>
          <a:off x="0" y="0"/>
          <a:ext cx="0" cy="0"/>
          <a:chOff x="0" y="0"/>
          <a:chExt cx="0" cy="0"/>
        </a:xfrm>
      </p:grpSpPr>
      <p:sp>
        <p:nvSpPr>
          <p:cNvPr id="864" name="Google Shape;864;p23"/>
          <p:cNvSpPr txBox="1">
            <a:spLocks noGrp="1"/>
          </p:cNvSpPr>
          <p:nvPr>
            <p:ph type="title"/>
          </p:nvPr>
        </p:nvSpPr>
        <p:spPr>
          <a:xfrm>
            <a:off x="713225" y="1537200"/>
            <a:ext cx="3140700" cy="621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5" name="Google Shape;865;p23"/>
          <p:cNvSpPr txBox="1">
            <a:spLocks noGrp="1"/>
          </p:cNvSpPr>
          <p:nvPr>
            <p:ph type="subTitle" idx="1"/>
          </p:nvPr>
        </p:nvSpPr>
        <p:spPr>
          <a:xfrm>
            <a:off x="713225" y="229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6" name="Google Shape;866;p23"/>
          <p:cNvSpPr txBox="1">
            <a:spLocks noGrp="1"/>
          </p:cNvSpPr>
          <p:nvPr>
            <p:ph type="title" idx="2"/>
          </p:nvPr>
        </p:nvSpPr>
        <p:spPr>
          <a:xfrm>
            <a:off x="4575825" y="1534700"/>
            <a:ext cx="3140700" cy="6234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7" name="Google Shape;867;p23"/>
          <p:cNvSpPr txBox="1">
            <a:spLocks noGrp="1"/>
          </p:cNvSpPr>
          <p:nvPr>
            <p:ph type="subTitle" idx="3"/>
          </p:nvPr>
        </p:nvSpPr>
        <p:spPr>
          <a:xfrm>
            <a:off x="4575825" y="229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8" name="Google Shape;868;p23"/>
          <p:cNvSpPr txBox="1">
            <a:spLocks noGrp="1"/>
          </p:cNvSpPr>
          <p:nvPr>
            <p:ph type="title" idx="4"/>
          </p:nvPr>
        </p:nvSpPr>
        <p:spPr>
          <a:xfrm>
            <a:off x="713225" y="3348253"/>
            <a:ext cx="3140700" cy="618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9" name="Google Shape;869;p23"/>
          <p:cNvSpPr txBox="1">
            <a:spLocks noGrp="1"/>
          </p:cNvSpPr>
          <p:nvPr>
            <p:ph type="subTitle" idx="5"/>
          </p:nvPr>
        </p:nvSpPr>
        <p:spPr>
          <a:xfrm>
            <a:off x="713225" y="410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0" name="Google Shape;870;p23"/>
          <p:cNvSpPr txBox="1">
            <a:spLocks noGrp="1"/>
          </p:cNvSpPr>
          <p:nvPr>
            <p:ph type="title" idx="6"/>
          </p:nvPr>
        </p:nvSpPr>
        <p:spPr>
          <a:xfrm>
            <a:off x="4575825" y="3348250"/>
            <a:ext cx="3140700" cy="6186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1" name="Google Shape;871;p23"/>
          <p:cNvSpPr txBox="1">
            <a:spLocks noGrp="1"/>
          </p:cNvSpPr>
          <p:nvPr>
            <p:ph type="subTitle" idx="7"/>
          </p:nvPr>
        </p:nvSpPr>
        <p:spPr>
          <a:xfrm>
            <a:off x="4575825" y="4109975"/>
            <a:ext cx="3140700" cy="49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72" name="Google Shape;872;p23"/>
          <p:cNvSpPr txBox="1">
            <a:spLocks noGrp="1"/>
          </p:cNvSpPr>
          <p:nvPr>
            <p:ph type="title" idx="8"/>
          </p:nvPr>
        </p:nvSpPr>
        <p:spPr>
          <a:xfrm>
            <a:off x="713225" y="539500"/>
            <a:ext cx="7717500" cy="41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2pPr>
            <a:lvl3pPr lvl="2"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3pPr>
            <a:lvl4pPr lvl="3"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4pPr>
            <a:lvl5pPr lvl="4"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5pPr>
            <a:lvl6pPr lvl="5"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6pPr>
            <a:lvl7pPr lvl="6"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7pPr>
            <a:lvl8pPr lvl="7"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8pPr>
            <a:lvl9pPr lvl="8" rtl="0">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9pPr>
          </a:lstStyle>
          <a:p>
            <a:endParaRPr/>
          </a:p>
        </p:txBody>
      </p:sp>
      <p:grpSp>
        <p:nvGrpSpPr>
          <p:cNvPr id="873" name="Google Shape;873;p23"/>
          <p:cNvGrpSpPr/>
          <p:nvPr/>
        </p:nvGrpSpPr>
        <p:grpSpPr>
          <a:xfrm>
            <a:off x="7044921" y="889189"/>
            <a:ext cx="328182" cy="321823"/>
            <a:chOff x="-1080825" y="310450"/>
            <a:chExt cx="897900" cy="880500"/>
          </a:xfrm>
        </p:grpSpPr>
        <p:grpSp>
          <p:nvGrpSpPr>
            <p:cNvPr id="874" name="Google Shape;874;p23"/>
            <p:cNvGrpSpPr/>
            <p:nvPr/>
          </p:nvGrpSpPr>
          <p:grpSpPr>
            <a:xfrm>
              <a:off x="-871575" y="310450"/>
              <a:ext cx="479400" cy="880500"/>
              <a:chOff x="-888950" y="310450"/>
              <a:chExt cx="479400" cy="880500"/>
            </a:xfrm>
          </p:grpSpPr>
          <p:sp>
            <p:nvSpPr>
              <p:cNvPr id="875" name="Google Shape;875;p23"/>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 name="Google Shape;877;p23"/>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878" name="Google Shape;878;p23"/>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879" name="Google Shape;879;p23"/>
          <p:cNvGrpSpPr/>
          <p:nvPr/>
        </p:nvGrpSpPr>
        <p:grpSpPr>
          <a:xfrm>
            <a:off x="7954714" y="3248569"/>
            <a:ext cx="636442" cy="351004"/>
            <a:chOff x="9280569" y="2166309"/>
            <a:chExt cx="875797" cy="483011"/>
          </a:xfrm>
        </p:grpSpPr>
        <p:sp>
          <p:nvSpPr>
            <p:cNvPr id="880" name="Google Shape;880;p23"/>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 name="Google Shape;883;p23"/>
          <p:cNvSpPr/>
          <p:nvPr/>
        </p:nvSpPr>
        <p:spPr>
          <a:xfrm>
            <a:off x="8591147" y="102100"/>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166150" y="4598263"/>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23"/>
          <p:cNvGrpSpPr/>
          <p:nvPr/>
        </p:nvGrpSpPr>
        <p:grpSpPr>
          <a:xfrm>
            <a:off x="8558773" y="4564325"/>
            <a:ext cx="502195" cy="505312"/>
            <a:chOff x="291525" y="1296925"/>
            <a:chExt cx="829800" cy="834950"/>
          </a:xfrm>
        </p:grpSpPr>
        <p:sp>
          <p:nvSpPr>
            <p:cNvPr id="886" name="Google Shape;886;p2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7" name="Google Shape;887;p23"/>
            <p:cNvGrpSpPr/>
            <p:nvPr/>
          </p:nvGrpSpPr>
          <p:grpSpPr>
            <a:xfrm>
              <a:off x="291525" y="1296925"/>
              <a:ext cx="829800" cy="834950"/>
              <a:chOff x="291525" y="1296925"/>
              <a:chExt cx="829800" cy="834950"/>
            </a:xfrm>
          </p:grpSpPr>
          <p:sp>
            <p:nvSpPr>
              <p:cNvPr id="888" name="Google Shape;888;p2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2" name="Google Shape;892;p23"/>
          <p:cNvGrpSpPr/>
          <p:nvPr/>
        </p:nvGrpSpPr>
        <p:grpSpPr>
          <a:xfrm>
            <a:off x="133748" y="68150"/>
            <a:ext cx="502195" cy="505312"/>
            <a:chOff x="291525" y="1296925"/>
            <a:chExt cx="829800" cy="834950"/>
          </a:xfrm>
        </p:grpSpPr>
        <p:sp>
          <p:nvSpPr>
            <p:cNvPr id="893" name="Google Shape;893;p2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23"/>
            <p:cNvGrpSpPr/>
            <p:nvPr/>
          </p:nvGrpSpPr>
          <p:grpSpPr>
            <a:xfrm>
              <a:off x="291525" y="1296925"/>
              <a:ext cx="829800" cy="834950"/>
              <a:chOff x="291525" y="1296925"/>
              <a:chExt cx="829800" cy="834950"/>
            </a:xfrm>
          </p:grpSpPr>
          <p:sp>
            <p:nvSpPr>
              <p:cNvPr id="895" name="Google Shape;895;p2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99"/>
        <p:cNvGrpSpPr/>
        <p:nvPr/>
      </p:nvGrpSpPr>
      <p:grpSpPr>
        <a:xfrm>
          <a:off x="0" y="0"/>
          <a:ext cx="0" cy="0"/>
          <a:chOff x="0" y="0"/>
          <a:chExt cx="0" cy="0"/>
        </a:xfrm>
      </p:grpSpPr>
      <p:sp>
        <p:nvSpPr>
          <p:cNvPr id="900" name="Google Shape;900;p24"/>
          <p:cNvSpPr txBox="1">
            <a:spLocks noGrp="1"/>
          </p:cNvSpPr>
          <p:nvPr>
            <p:ph type="title"/>
          </p:nvPr>
        </p:nvSpPr>
        <p:spPr>
          <a:xfrm>
            <a:off x="713225" y="18846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1" name="Google Shape;901;p24"/>
          <p:cNvSpPr txBox="1">
            <a:spLocks noGrp="1"/>
          </p:cNvSpPr>
          <p:nvPr>
            <p:ph type="subTitle" idx="1"/>
          </p:nvPr>
        </p:nvSpPr>
        <p:spPr>
          <a:xfrm>
            <a:off x="713225" y="23949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2" name="Google Shape;902;p24"/>
          <p:cNvSpPr txBox="1">
            <a:spLocks noGrp="1"/>
          </p:cNvSpPr>
          <p:nvPr>
            <p:ph type="title" idx="2"/>
          </p:nvPr>
        </p:nvSpPr>
        <p:spPr>
          <a:xfrm>
            <a:off x="3268688" y="18846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3" name="Google Shape;903;p24"/>
          <p:cNvSpPr txBox="1">
            <a:spLocks noGrp="1"/>
          </p:cNvSpPr>
          <p:nvPr>
            <p:ph type="subTitle" idx="3"/>
          </p:nvPr>
        </p:nvSpPr>
        <p:spPr>
          <a:xfrm>
            <a:off x="3268702" y="23949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4" name="Google Shape;904;p24"/>
          <p:cNvSpPr txBox="1">
            <a:spLocks noGrp="1"/>
          </p:cNvSpPr>
          <p:nvPr>
            <p:ph type="title" idx="4"/>
          </p:nvPr>
        </p:nvSpPr>
        <p:spPr>
          <a:xfrm>
            <a:off x="713225" y="36134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5" name="Google Shape;905;p24"/>
          <p:cNvSpPr txBox="1">
            <a:spLocks noGrp="1"/>
          </p:cNvSpPr>
          <p:nvPr>
            <p:ph type="subTitle" idx="5"/>
          </p:nvPr>
        </p:nvSpPr>
        <p:spPr>
          <a:xfrm>
            <a:off x="713225" y="41237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6" name="Google Shape;906;p24"/>
          <p:cNvSpPr txBox="1">
            <a:spLocks noGrp="1"/>
          </p:cNvSpPr>
          <p:nvPr>
            <p:ph type="title" idx="6"/>
          </p:nvPr>
        </p:nvSpPr>
        <p:spPr>
          <a:xfrm>
            <a:off x="3268687" y="36134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7" name="Google Shape;907;p24"/>
          <p:cNvSpPr txBox="1">
            <a:spLocks noGrp="1"/>
          </p:cNvSpPr>
          <p:nvPr>
            <p:ph type="subTitle" idx="7"/>
          </p:nvPr>
        </p:nvSpPr>
        <p:spPr>
          <a:xfrm>
            <a:off x="3268702" y="41237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8" name="Google Shape;908;p24"/>
          <p:cNvSpPr txBox="1">
            <a:spLocks noGrp="1"/>
          </p:cNvSpPr>
          <p:nvPr>
            <p:ph type="title" idx="8"/>
          </p:nvPr>
        </p:nvSpPr>
        <p:spPr>
          <a:xfrm>
            <a:off x="5825150" y="18846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09" name="Google Shape;909;p24"/>
          <p:cNvSpPr txBox="1">
            <a:spLocks noGrp="1"/>
          </p:cNvSpPr>
          <p:nvPr>
            <p:ph type="subTitle" idx="9"/>
          </p:nvPr>
        </p:nvSpPr>
        <p:spPr>
          <a:xfrm>
            <a:off x="5825150" y="23949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0" name="Google Shape;910;p24"/>
          <p:cNvSpPr txBox="1">
            <a:spLocks noGrp="1"/>
          </p:cNvSpPr>
          <p:nvPr>
            <p:ph type="title" idx="13"/>
          </p:nvPr>
        </p:nvSpPr>
        <p:spPr>
          <a:xfrm>
            <a:off x="5825150" y="3613450"/>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11" name="Google Shape;911;p24"/>
          <p:cNvSpPr txBox="1">
            <a:spLocks noGrp="1"/>
          </p:cNvSpPr>
          <p:nvPr>
            <p:ph type="subTitle" idx="14"/>
          </p:nvPr>
        </p:nvSpPr>
        <p:spPr>
          <a:xfrm>
            <a:off x="5825150" y="4123775"/>
            <a:ext cx="2436000" cy="484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400">
                <a:solidFill>
                  <a:srgbClr val="2424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12" name="Google Shape;912;p24"/>
          <p:cNvSpPr txBox="1">
            <a:spLocks noGrp="1"/>
          </p:cNvSpPr>
          <p:nvPr>
            <p:ph type="title" idx="15"/>
          </p:nvPr>
        </p:nvSpPr>
        <p:spPr>
          <a:xfrm>
            <a:off x="713225" y="539500"/>
            <a:ext cx="7717500" cy="410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913" name="Google Shape;913;p24"/>
          <p:cNvGrpSpPr/>
          <p:nvPr/>
        </p:nvGrpSpPr>
        <p:grpSpPr>
          <a:xfrm>
            <a:off x="8558747" y="4652998"/>
            <a:ext cx="502200" cy="327958"/>
            <a:chOff x="9668873" y="3240810"/>
            <a:chExt cx="502200" cy="327958"/>
          </a:xfrm>
        </p:grpSpPr>
        <p:sp>
          <p:nvSpPr>
            <p:cNvPr id="914" name="Google Shape;914;p24"/>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24"/>
          <p:cNvGrpSpPr/>
          <p:nvPr/>
        </p:nvGrpSpPr>
        <p:grpSpPr>
          <a:xfrm>
            <a:off x="7322789" y="894719"/>
            <a:ext cx="636442" cy="351004"/>
            <a:chOff x="9280569" y="2166309"/>
            <a:chExt cx="875797" cy="483011"/>
          </a:xfrm>
        </p:grpSpPr>
        <p:sp>
          <p:nvSpPr>
            <p:cNvPr id="918" name="Google Shape;918;p24"/>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1" name="Google Shape;921;p24"/>
          <p:cNvSpPr/>
          <p:nvPr/>
        </p:nvSpPr>
        <p:spPr>
          <a:xfrm>
            <a:off x="8591147" y="102100"/>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166150" y="4598263"/>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24"/>
          <p:cNvGrpSpPr/>
          <p:nvPr/>
        </p:nvGrpSpPr>
        <p:grpSpPr>
          <a:xfrm>
            <a:off x="121946" y="221972"/>
            <a:ext cx="486642" cy="197663"/>
            <a:chOff x="-1185450" y="3156350"/>
            <a:chExt cx="1020000" cy="414300"/>
          </a:xfrm>
        </p:grpSpPr>
        <p:sp>
          <p:nvSpPr>
            <p:cNvPr id="924" name="Google Shape;924;p24"/>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7" name="Google Shape;927;p24"/>
            <p:cNvCxnSpPr>
              <a:stCxn id="926" idx="0"/>
              <a:endCxn id="926"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928" name="Google Shape;928;p24"/>
            <p:cNvCxnSpPr>
              <a:endCxn id="924"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cxnSp>
        <p:nvCxnSpPr>
          <p:cNvPr id="929" name="Google Shape;929;p24"/>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30" name="Google Shape;930;p24"/>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31" name="Google Shape;931;p24"/>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32" name="Google Shape;932;p24"/>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933" name="Google Shape;933;p24"/>
          <p:cNvGrpSpPr/>
          <p:nvPr/>
        </p:nvGrpSpPr>
        <p:grpSpPr>
          <a:xfrm>
            <a:off x="220759" y="3885288"/>
            <a:ext cx="328182" cy="327986"/>
            <a:chOff x="-1080825" y="310450"/>
            <a:chExt cx="897900" cy="880500"/>
          </a:xfrm>
        </p:grpSpPr>
        <p:grpSp>
          <p:nvGrpSpPr>
            <p:cNvPr id="934" name="Google Shape;934;p24"/>
            <p:cNvGrpSpPr/>
            <p:nvPr/>
          </p:nvGrpSpPr>
          <p:grpSpPr>
            <a:xfrm>
              <a:off x="-871575" y="310450"/>
              <a:ext cx="479400" cy="880500"/>
              <a:chOff x="-888950" y="310450"/>
              <a:chExt cx="479400" cy="880500"/>
            </a:xfrm>
          </p:grpSpPr>
          <p:sp>
            <p:nvSpPr>
              <p:cNvPr id="935" name="Google Shape;935;p24"/>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7" name="Google Shape;937;p24"/>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938" name="Google Shape;938;p24"/>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39"/>
        <p:cNvGrpSpPr/>
        <p:nvPr/>
      </p:nvGrpSpPr>
      <p:grpSpPr>
        <a:xfrm>
          <a:off x="0" y="0"/>
          <a:ext cx="0" cy="0"/>
          <a:chOff x="0" y="0"/>
          <a:chExt cx="0" cy="0"/>
        </a:xfrm>
      </p:grpSpPr>
      <p:sp>
        <p:nvSpPr>
          <p:cNvPr id="940" name="Google Shape;940;p25"/>
          <p:cNvSpPr txBox="1">
            <a:spLocks noGrp="1"/>
          </p:cNvSpPr>
          <p:nvPr>
            <p:ph type="title" hasCustomPrompt="1"/>
          </p:nvPr>
        </p:nvSpPr>
        <p:spPr>
          <a:xfrm>
            <a:off x="4082875" y="670225"/>
            <a:ext cx="41955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41" name="Google Shape;941;p25"/>
          <p:cNvSpPr txBox="1">
            <a:spLocks noGrp="1"/>
          </p:cNvSpPr>
          <p:nvPr>
            <p:ph type="subTitle" idx="1"/>
          </p:nvPr>
        </p:nvSpPr>
        <p:spPr>
          <a:xfrm>
            <a:off x="4082875" y="1334577"/>
            <a:ext cx="4195500" cy="438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2" name="Google Shape;942;p25"/>
          <p:cNvSpPr txBox="1">
            <a:spLocks noGrp="1"/>
          </p:cNvSpPr>
          <p:nvPr>
            <p:ph type="title" idx="2" hasCustomPrompt="1"/>
          </p:nvPr>
        </p:nvSpPr>
        <p:spPr>
          <a:xfrm>
            <a:off x="2223600" y="1954316"/>
            <a:ext cx="41955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43" name="Google Shape;943;p25"/>
          <p:cNvSpPr txBox="1">
            <a:spLocks noGrp="1"/>
          </p:cNvSpPr>
          <p:nvPr>
            <p:ph type="subTitle" idx="3"/>
          </p:nvPr>
        </p:nvSpPr>
        <p:spPr>
          <a:xfrm>
            <a:off x="2223600" y="2620701"/>
            <a:ext cx="4195500" cy="438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4" name="Google Shape;944;p25"/>
          <p:cNvSpPr txBox="1">
            <a:spLocks noGrp="1"/>
          </p:cNvSpPr>
          <p:nvPr>
            <p:ph type="title" idx="4" hasCustomPrompt="1"/>
          </p:nvPr>
        </p:nvSpPr>
        <p:spPr>
          <a:xfrm>
            <a:off x="865625" y="3265648"/>
            <a:ext cx="4195500" cy="7689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3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45" name="Google Shape;945;p25"/>
          <p:cNvSpPr txBox="1">
            <a:spLocks noGrp="1"/>
          </p:cNvSpPr>
          <p:nvPr>
            <p:ph type="subTitle" idx="5"/>
          </p:nvPr>
        </p:nvSpPr>
        <p:spPr>
          <a:xfrm>
            <a:off x="865625" y="3928450"/>
            <a:ext cx="4195500" cy="442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PT Sans"/>
              <a:buNone/>
              <a:defRPr sz="17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6" name="Google Shape;946;p25"/>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grpSp>
        <p:nvGrpSpPr>
          <p:cNvPr id="947" name="Google Shape;947;p25"/>
          <p:cNvGrpSpPr/>
          <p:nvPr/>
        </p:nvGrpSpPr>
        <p:grpSpPr>
          <a:xfrm>
            <a:off x="8566521" y="221972"/>
            <a:ext cx="486642" cy="197663"/>
            <a:chOff x="-1185450" y="3156350"/>
            <a:chExt cx="1020000" cy="414300"/>
          </a:xfrm>
        </p:grpSpPr>
        <p:sp>
          <p:nvSpPr>
            <p:cNvPr id="948" name="Google Shape;948;p25"/>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5"/>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5"/>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 name="Google Shape;951;p25"/>
            <p:cNvCxnSpPr>
              <a:stCxn id="950" idx="0"/>
              <a:endCxn id="95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952" name="Google Shape;952;p25"/>
            <p:cNvCxnSpPr>
              <a:endCxn id="94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953" name="Google Shape;953;p25"/>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54" name="Google Shape;954;p25"/>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55" name="Google Shape;955;p25"/>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956" name="Google Shape;956;p25"/>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957" name="Google Shape;957;p25"/>
          <p:cNvGrpSpPr/>
          <p:nvPr/>
        </p:nvGrpSpPr>
        <p:grpSpPr>
          <a:xfrm>
            <a:off x="121946" y="4784072"/>
            <a:ext cx="486642" cy="197663"/>
            <a:chOff x="-1185450" y="3156350"/>
            <a:chExt cx="1020000" cy="414300"/>
          </a:xfrm>
        </p:grpSpPr>
        <p:sp>
          <p:nvSpPr>
            <p:cNvPr id="958" name="Google Shape;958;p25"/>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5"/>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5"/>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1" name="Google Shape;961;p25"/>
            <p:cNvCxnSpPr>
              <a:stCxn id="960" idx="0"/>
              <a:endCxn id="96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962" name="Google Shape;962;p25"/>
            <p:cNvCxnSpPr>
              <a:endCxn id="95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963" name="Google Shape;963;p25"/>
          <p:cNvGrpSpPr/>
          <p:nvPr/>
        </p:nvGrpSpPr>
        <p:grpSpPr>
          <a:xfrm>
            <a:off x="7202132" y="3265644"/>
            <a:ext cx="636442" cy="351004"/>
            <a:chOff x="9280569" y="2166309"/>
            <a:chExt cx="875797" cy="483011"/>
          </a:xfrm>
        </p:grpSpPr>
        <p:sp>
          <p:nvSpPr>
            <p:cNvPr id="964" name="Google Shape;964;p25"/>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5"/>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5"/>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25"/>
          <p:cNvGrpSpPr/>
          <p:nvPr/>
        </p:nvGrpSpPr>
        <p:grpSpPr>
          <a:xfrm>
            <a:off x="88317" y="182325"/>
            <a:ext cx="553897" cy="276930"/>
            <a:chOff x="1342500" y="1458675"/>
            <a:chExt cx="379200" cy="189600"/>
          </a:xfrm>
        </p:grpSpPr>
        <p:sp>
          <p:nvSpPr>
            <p:cNvPr id="968" name="Google Shape;968;p2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25"/>
          <p:cNvGrpSpPr/>
          <p:nvPr/>
        </p:nvGrpSpPr>
        <p:grpSpPr>
          <a:xfrm>
            <a:off x="1519906" y="1088162"/>
            <a:ext cx="357903" cy="350967"/>
            <a:chOff x="-1080825" y="310450"/>
            <a:chExt cx="897900" cy="880500"/>
          </a:xfrm>
        </p:grpSpPr>
        <p:grpSp>
          <p:nvGrpSpPr>
            <p:cNvPr id="971" name="Google Shape;971;p25"/>
            <p:cNvGrpSpPr/>
            <p:nvPr/>
          </p:nvGrpSpPr>
          <p:grpSpPr>
            <a:xfrm>
              <a:off x="-871575" y="310450"/>
              <a:ext cx="479400" cy="880500"/>
              <a:chOff x="-888950" y="310450"/>
              <a:chExt cx="479400" cy="880500"/>
            </a:xfrm>
          </p:grpSpPr>
          <p:sp>
            <p:nvSpPr>
              <p:cNvPr id="972" name="Google Shape;972;p25"/>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5"/>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4" name="Google Shape;974;p25"/>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975" name="Google Shape;975;p25"/>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976" name="Google Shape;976;p25"/>
          <p:cNvGrpSpPr/>
          <p:nvPr/>
        </p:nvGrpSpPr>
        <p:grpSpPr>
          <a:xfrm>
            <a:off x="8532892" y="4744438"/>
            <a:ext cx="553897" cy="276930"/>
            <a:chOff x="1342500" y="1458675"/>
            <a:chExt cx="379200" cy="189600"/>
          </a:xfrm>
        </p:grpSpPr>
        <p:sp>
          <p:nvSpPr>
            <p:cNvPr id="977" name="Google Shape;977;p2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79;p25"/>
          <p:cNvSpPr/>
          <p:nvPr/>
        </p:nvSpPr>
        <p:spPr>
          <a:xfrm rot="-5400000">
            <a:off x="7176451" y="2478391"/>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16">
    <p:spTree>
      <p:nvGrpSpPr>
        <p:cNvPr id="1" name="Shape 980"/>
        <p:cNvGrpSpPr/>
        <p:nvPr/>
      </p:nvGrpSpPr>
      <p:grpSpPr>
        <a:xfrm>
          <a:off x="0" y="0"/>
          <a:ext cx="0" cy="0"/>
          <a:chOff x="0" y="0"/>
          <a:chExt cx="0" cy="0"/>
        </a:xfrm>
      </p:grpSpPr>
      <p:sp>
        <p:nvSpPr>
          <p:cNvPr id="981" name="Google Shape;981;p26"/>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spcBef>
                <a:spcPts val="0"/>
              </a:spcBef>
              <a:spcAft>
                <a:spcPts val="0"/>
              </a:spcAft>
              <a:buSzPts val="2500"/>
              <a:buNone/>
              <a:defRPr/>
            </a:lvl1pPr>
            <a:lvl2pPr lvl="1">
              <a:spcBef>
                <a:spcPts val="0"/>
              </a:spcBef>
              <a:spcAft>
                <a:spcPts val="0"/>
              </a:spcAft>
              <a:buSzPts val="2500"/>
              <a:buFont typeface="Dela Gothic One"/>
              <a:buNone/>
              <a:defRPr sz="2500">
                <a:latin typeface="Dela Gothic One"/>
                <a:ea typeface="Dela Gothic One"/>
                <a:cs typeface="Dela Gothic One"/>
                <a:sym typeface="Dela Gothic One"/>
              </a:defRPr>
            </a:lvl2pPr>
            <a:lvl3pPr lvl="2">
              <a:spcBef>
                <a:spcPts val="0"/>
              </a:spcBef>
              <a:spcAft>
                <a:spcPts val="0"/>
              </a:spcAft>
              <a:buSzPts val="2500"/>
              <a:buFont typeface="Dela Gothic One"/>
              <a:buNone/>
              <a:defRPr sz="2500">
                <a:latin typeface="Dela Gothic One"/>
                <a:ea typeface="Dela Gothic One"/>
                <a:cs typeface="Dela Gothic One"/>
                <a:sym typeface="Dela Gothic One"/>
              </a:defRPr>
            </a:lvl3pPr>
            <a:lvl4pPr lvl="3">
              <a:spcBef>
                <a:spcPts val="0"/>
              </a:spcBef>
              <a:spcAft>
                <a:spcPts val="0"/>
              </a:spcAft>
              <a:buSzPts val="2500"/>
              <a:buFont typeface="Dela Gothic One"/>
              <a:buNone/>
              <a:defRPr sz="2500">
                <a:latin typeface="Dela Gothic One"/>
                <a:ea typeface="Dela Gothic One"/>
                <a:cs typeface="Dela Gothic One"/>
                <a:sym typeface="Dela Gothic One"/>
              </a:defRPr>
            </a:lvl4pPr>
            <a:lvl5pPr lvl="4">
              <a:spcBef>
                <a:spcPts val="0"/>
              </a:spcBef>
              <a:spcAft>
                <a:spcPts val="0"/>
              </a:spcAft>
              <a:buSzPts val="2500"/>
              <a:buFont typeface="Dela Gothic One"/>
              <a:buNone/>
              <a:defRPr sz="2500">
                <a:latin typeface="Dela Gothic One"/>
                <a:ea typeface="Dela Gothic One"/>
                <a:cs typeface="Dela Gothic One"/>
                <a:sym typeface="Dela Gothic One"/>
              </a:defRPr>
            </a:lvl5pPr>
            <a:lvl6pPr lvl="5">
              <a:spcBef>
                <a:spcPts val="0"/>
              </a:spcBef>
              <a:spcAft>
                <a:spcPts val="0"/>
              </a:spcAft>
              <a:buSzPts val="2500"/>
              <a:buFont typeface="Dela Gothic One"/>
              <a:buNone/>
              <a:defRPr sz="2500">
                <a:latin typeface="Dela Gothic One"/>
                <a:ea typeface="Dela Gothic One"/>
                <a:cs typeface="Dela Gothic One"/>
                <a:sym typeface="Dela Gothic One"/>
              </a:defRPr>
            </a:lvl6pPr>
            <a:lvl7pPr lvl="6">
              <a:spcBef>
                <a:spcPts val="0"/>
              </a:spcBef>
              <a:spcAft>
                <a:spcPts val="0"/>
              </a:spcAft>
              <a:buSzPts val="2500"/>
              <a:buFont typeface="Dela Gothic One"/>
              <a:buNone/>
              <a:defRPr sz="2500">
                <a:latin typeface="Dela Gothic One"/>
                <a:ea typeface="Dela Gothic One"/>
                <a:cs typeface="Dela Gothic One"/>
                <a:sym typeface="Dela Gothic One"/>
              </a:defRPr>
            </a:lvl7pPr>
            <a:lvl8pPr lvl="7">
              <a:spcBef>
                <a:spcPts val="0"/>
              </a:spcBef>
              <a:spcAft>
                <a:spcPts val="0"/>
              </a:spcAft>
              <a:buSzPts val="2500"/>
              <a:buFont typeface="Dela Gothic One"/>
              <a:buNone/>
              <a:defRPr sz="2500">
                <a:latin typeface="Dela Gothic One"/>
                <a:ea typeface="Dela Gothic One"/>
                <a:cs typeface="Dela Gothic One"/>
                <a:sym typeface="Dela Gothic One"/>
              </a:defRPr>
            </a:lvl8pPr>
            <a:lvl9pPr lvl="8">
              <a:spcBef>
                <a:spcPts val="0"/>
              </a:spcBef>
              <a:spcAft>
                <a:spcPts val="0"/>
              </a:spcAft>
              <a:buSzPts val="2500"/>
              <a:buFont typeface="Dela Gothic One"/>
              <a:buNone/>
              <a:defRPr sz="2500">
                <a:latin typeface="Dela Gothic One"/>
                <a:ea typeface="Dela Gothic One"/>
                <a:cs typeface="Dela Gothic One"/>
                <a:sym typeface="Dela Gothic One"/>
              </a:defRPr>
            </a:lvl9pPr>
          </a:lstStyle>
          <a:p>
            <a:endParaRPr/>
          </a:p>
        </p:txBody>
      </p:sp>
      <p:sp>
        <p:nvSpPr>
          <p:cNvPr id="982" name="Google Shape;982;p26"/>
          <p:cNvSpPr txBox="1">
            <a:spLocks noGrp="1"/>
          </p:cNvSpPr>
          <p:nvPr>
            <p:ph type="title" idx="2" hasCustomPrompt="1"/>
          </p:nvPr>
        </p:nvSpPr>
        <p:spPr>
          <a:xfrm>
            <a:off x="1443900" y="2185000"/>
            <a:ext cx="2436000" cy="3384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3000" b="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983" name="Google Shape;983;p26"/>
          <p:cNvSpPr txBox="1">
            <a:spLocks noGrp="1"/>
          </p:cNvSpPr>
          <p:nvPr>
            <p:ph type="subTitle" idx="1"/>
          </p:nvPr>
        </p:nvSpPr>
        <p:spPr>
          <a:xfrm>
            <a:off x="1443900" y="3057450"/>
            <a:ext cx="2436000" cy="689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84" name="Google Shape;984;p26"/>
          <p:cNvSpPr txBox="1">
            <a:spLocks noGrp="1"/>
          </p:cNvSpPr>
          <p:nvPr>
            <p:ph type="title" idx="3" hasCustomPrompt="1"/>
          </p:nvPr>
        </p:nvSpPr>
        <p:spPr>
          <a:xfrm>
            <a:off x="5264050" y="2185000"/>
            <a:ext cx="2436000" cy="3384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3000" b="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985" name="Google Shape;985;p26"/>
          <p:cNvSpPr txBox="1">
            <a:spLocks noGrp="1"/>
          </p:cNvSpPr>
          <p:nvPr>
            <p:ph type="subTitle" idx="4"/>
          </p:nvPr>
        </p:nvSpPr>
        <p:spPr>
          <a:xfrm>
            <a:off x="5264050" y="3057450"/>
            <a:ext cx="2436000" cy="689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400"/>
              <a:buFont typeface="PT Sans"/>
              <a:buNone/>
              <a:defRPr>
                <a:solidFill>
                  <a:schemeClr val="dk1"/>
                </a:solidFill>
              </a:defRPr>
            </a:lvl1pPr>
            <a:lvl2pPr lvl="1" rtl="0">
              <a:lnSpc>
                <a:spcPct val="100000"/>
              </a:lnSpc>
              <a:spcBef>
                <a:spcPts val="0"/>
              </a:spcBef>
              <a:spcAft>
                <a:spcPts val="0"/>
              </a:spcAft>
              <a:buClr>
                <a:schemeClr val="dk1"/>
              </a:buClr>
              <a:buSzPts val="2100"/>
              <a:buNone/>
              <a:defRPr sz="2100">
                <a:solidFill>
                  <a:schemeClr val="dk1"/>
                </a:solidFill>
              </a:defRPr>
            </a:lvl2pPr>
            <a:lvl3pPr lvl="2" rtl="0">
              <a:lnSpc>
                <a:spcPct val="100000"/>
              </a:lnSpc>
              <a:spcBef>
                <a:spcPts val="0"/>
              </a:spcBef>
              <a:spcAft>
                <a:spcPts val="0"/>
              </a:spcAft>
              <a:buClr>
                <a:schemeClr val="dk1"/>
              </a:buClr>
              <a:buSzPts val="2100"/>
              <a:buNone/>
              <a:defRPr sz="2100">
                <a:solidFill>
                  <a:schemeClr val="dk1"/>
                </a:solidFill>
              </a:defRPr>
            </a:lvl3pPr>
            <a:lvl4pPr lvl="3"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86" name="Google Shape;986;p26"/>
          <p:cNvSpPr txBox="1">
            <a:spLocks noGrp="1"/>
          </p:cNvSpPr>
          <p:nvPr>
            <p:ph type="title" idx="5"/>
          </p:nvPr>
        </p:nvSpPr>
        <p:spPr>
          <a:xfrm>
            <a:off x="1443900" y="2682125"/>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b="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987" name="Google Shape;987;p26"/>
          <p:cNvSpPr txBox="1">
            <a:spLocks noGrp="1"/>
          </p:cNvSpPr>
          <p:nvPr>
            <p:ph type="title" idx="6"/>
          </p:nvPr>
        </p:nvSpPr>
        <p:spPr>
          <a:xfrm>
            <a:off x="5264050" y="2682125"/>
            <a:ext cx="2436000" cy="3639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16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grpSp>
        <p:nvGrpSpPr>
          <p:cNvPr id="988" name="Google Shape;988;p26"/>
          <p:cNvGrpSpPr/>
          <p:nvPr/>
        </p:nvGrpSpPr>
        <p:grpSpPr>
          <a:xfrm>
            <a:off x="121946" y="221972"/>
            <a:ext cx="486642" cy="197663"/>
            <a:chOff x="-1185450" y="3156350"/>
            <a:chExt cx="1020000" cy="414300"/>
          </a:xfrm>
        </p:grpSpPr>
        <p:sp>
          <p:nvSpPr>
            <p:cNvPr id="989" name="Google Shape;989;p26"/>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6"/>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6"/>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26"/>
            <p:cNvCxnSpPr>
              <a:stCxn id="991" idx="0"/>
              <a:endCxn id="991"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993" name="Google Shape;993;p26"/>
            <p:cNvCxnSpPr>
              <a:endCxn id="989"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994" name="Google Shape;994;p26"/>
          <p:cNvGrpSpPr/>
          <p:nvPr/>
        </p:nvGrpSpPr>
        <p:grpSpPr>
          <a:xfrm>
            <a:off x="8558747" y="4663298"/>
            <a:ext cx="502200" cy="327958"/>
            <a:chOff x="9668873" y="3240810"/>
            <a:chExt cx="502200" cy="327958"/>
          </a:xfrm>
        </p:grpSpPr>
        <p:sp>
          <p:nvSpPr>
            <p:cNvPr id="995" name="Google Shape;995;p26"/>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6"/>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6"/>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26"/>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6"/>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26"/>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01" name="Google Shape;1001;p26"/>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02" name="Google Shape;1002;p26"/>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03" name="Google Shape;1003;p26"/>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004" name="Google Shape;1004;p26"/>
          <p:cNvGrpSpPr/>
          <p:nvPr/>
        </p:nvGrpSpPr>
        <p:grpSpPr>
          <a:xfrm>
            <a:off x="608606" y="1259500"/>
            <a:ext cx="357903" cy="350967"/>
            <a:chOff x="-1080825" y="310450"/>
            <a:chExt cx="897900" cy="880500"/>
          </a:xfrm>
        </p:grpSpPr>
        <p:grpSp>
          <p:nvGrpSpPr>
            <p:cNvPr id="1005" name="Google Shape;1005;p26"/>
            <p:cNvGrpSpPr/>
            <p:nvPr/>
          </p:nvGrpSpPr>
          <p:grpSpPr>
            <a:xfrm>
              <a:off x="-871575" y="310450"/>
              <a:ext cx="479400" cy="880500"/>
              <a:chOff x="-888950" y="310450"/>
              <a:chExt cx="479400" cy="880500"/>
            </a:xfrm>
          </p:grpSpPr>
          <p:sp>
            <p:nvSpPr>
              <p:cNvPr id="1006" name="Google Shape;1006;p2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8" name="Google Shape;1008;p2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009" name="Google Shape;1009;p2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010" name="Google Shape;1010;p26"/>
          <p:cNvGrpSpPr/>
          <p:nvPr/>
        </p:nvGrpSpPr>
        <p:grpSpPr>
          <a:xfrm>
            <a:off x="7646356" y="4312325"/>
            <a:ext cx="357903" cy="350967"/>
            <a:chOff x="-1080825" y="310450"/>
            <a:chExt cx="897900" cy="880500"/>
          </a:xfrm>
        </p:grpSpPr>
        <p:grpSp>
          <p:nvGrpSpPr>
            <p:cNvPr id="1011" name="Google Shape;1011;p26"/>
            <p:cNvGrpSpPr/>
            <p:nvPr/>
          </p:nvGrpSpPr>
          <p:grpSpPr>
            <a:xfrm>
              <a:off x="-871575" y="310450"/>
              <a:ext cx="479400" cy="880500"/>
              <a:chOff x="-888950" y="310450"/>
              <a:chExt cx="479400" cy="880500"/>
            </a:xfrm>
          </p:grpSpPr>
          <p:sp>
            <p:nvSpPr>
              <p:cNvPr id="1012" name="Google Shape;1012;p2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4" name="Google Shape;1014;p2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015" name="Google Shape;1015;p2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4">
  <p:cSld name="CUSTOM_14">
    <p:spTree>
      <p:nvGrpSpPr>
        <p:cNvPr id="1" name="Shape 1016"/>
        <p:cNvGrpSpPr/>
        <p:nvPr/>
      </p:nvGrpSpPr>
      <p:grpSpPr>
        <a:xfrm>
          <a:off x="0" y="0"/>
          <a:ext cx="0" cy="0"/>
          <a:chOff x="0" y="0"/>
          <a:chExt cx="0" cy="0"/>
        </a:xfrm>
      </p:grpSpPr>
      <p:sp>
        <p:nvSpPr>
          <p:cNvPr id="1017" name="Google Shape;1017;p27"/>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spcBef>
                <a:spcPts val="0"/>
              </a:spcBef>
              <a:spcAft>
                <a:spcPts val="0"/>
              </a:spcAft>
              <a:buSzPts val="2500"/>
              <a:buNone/>
              <a:defRPr/>
            </a:lvl1pPr>
            <a:lvl2pPr lvl="1">
              <a:spcBef>
                <a:spcPts val="0"/>
              </a:spcBef>
              <a:spcAft>
                <a:spcPts val="0"/>
              </a:spcAft>
              <a:buSzPts val="2500"/>
              <a:buFont typeface="Dela Gothic One"/>
              <a:buNone/>
              <a:defRPr sz="2500">
                <a:latin typeface="Dela Gothic One"/>
                <a:ea typeface="Dela Gothic One"/>
                <a:cs typeface="Dela Gothic One"/>
                <a:sym typeface="Dela Gothic One"/>
              </a:defRPr>
            </a:lvl2pPr>
            <a:lvl3pPr lvl="2">
              <a:spcBef>
                <a:spcPts val="0"/>
              </a:spcBef>
              <a:spcAft>
                <a:spcPts val="0"/>
              </a:spcAft>
              <a:buSzPts val="2500"/>
              <a:buFont typeface="Dela Gothic One"/>
              <a:buNone/>
              <a:defRPr sz="2500">
                <a:latin typeface="Dela Gothic One"/>
                <a:ea typeface="Dela Gothic One"/>
                <a:cs typeface="Dela Gothic One"/>
                <a:sym typeface="Dela Gothic One"/>
              </a:defRPr>
            </a:lvl3pPr>
            <a:lvl4pPr lvl="3">
              <a:spcBef>
                <a:spcPts val="0"/>
              </a:spcBef>
              <a:spcAft>
                <a:spcPts val="0"/>
              </a:spcAft>
              <a:buSzPts val="2500"/>
              <a:buFont typeface="Dela Gothic One"/>
              <a:buNone/>
              <a:defRPr sz="2500">
                <a:latin typeface="Dela Gothic One"/>
                <a:ea typeface="Dela Gothic One"/>
                <a:cs typeface="Dela Gothic One"/>
                <a:sym typeface="Dela Gothic One"/>
              </a:defRPr>
            </a:lvl4pPr>
            <a:lvl5pPr lvl="4">
              <a:spcBef>
                <a:spcPts val="0"/>
              </a:spcBef>
              <a:spcAft>
                <a:spcPts val="0"/>
              </a:spcAft>
              <a:buSzPts val="2500"/>
              <a:buFont typeface="Dela Gothic One"/>
              <a:buNone/>
              <a:defRPr sz="2500">
                <a:latin typeface="Dela Gothic One"/>
                <a:ea typeface="Dela Gothic One"/>
                <a:cs typeface="Dela Gothic One"/>
                <a:sym typeface="Dela Gothic One"/>
              </a:defRPr>
            </a:lvl5pPr>
            <a:lvl6pPr lvl="5">
              <a:spcBef>
                <a:spcPts val="0"/>
              </a:spcBef>
              <a:spcAft>
                <a:spcPts val="0"/>
              </a:spcAft>
              <a:buSzPts val="2500"/>
              <a:buFont typeface="Dela Gothic One"/>
              <a:buNone/>
              <a:defRPr sz="2500">
                <a:latin typeface="Dela Gothic One"/>
                <a:ea typeface="Dela Gothic One"/>
                <a:cs typeface="Dela Gothic One"/>
                <a:sym typeface="Dela Gothic One"/>
              </a:defRPr>
            </a:lvl6pPr>
            <a:lvl7pPr lvl="6">
              <a:spcBef>
                <a:spcPts val="0"/>
              </a:spcBef>
              <a:spcAft>
                <a:spcPts val="0"/>
              </a:spcAft>
              <a:buSzPts val="2500"/>
              <a:buFont typeface="Dela Gothic One"/>
              <a:buNone/>
              <a:defRPr sz="2500">
                <a:latin typeface="Dela Gothic One"/>
                <a:ea typeface="Dela Gothic One"/>
                <a:cs typeface="Dela Gothic One"/>
                <a:sym typeface="Dela Gothic One"/>
              </a:defRPr>
            </a:lvl7pPr>
            <a:lvl8pPr lvl="7">
              <a:spcBef>
                <a:spcPts val="0"/>
              </a:spcBef>
              <a:spcAft>
                <a:spcPts val="0"/>
              </a:spcAft>
              <a:buSzPts val="2500"/>
              <a:buFont typeface="Dela Gothic One"/>
              <a:buNone/>
              <a:defRPr sz="2500">
                <a:latin typeface="Dela Gothic One"/>
                <a:ea typeface="Dela Gothic One"/>
                <a:cs typeface="Dela Gothic One"/>
                <a:sym typeface="Dela Gothic One"/>
              </a:defRPr>
            </a:lvl8pPr>
            <a:lvl9pPr lvl="8">
              <a:spcBef>
                <a:spcPts val="0"/>
              </a:spcBef>
              <a:spcAft>
                <a:spcPts val="0"/>
              </a:spcAft>
              <a:buSzPts val="2500"/>
              <a:buFont typeface="Dela Gothic One"/>
              <a:buNone/>
              <a:defRPr sz="2500">
                <a:latin typeface="Dela Gothic One"/>
                <a:ea typeface="Dela Gothic One"/>
                <a:cs typeface="Dela Gothic One"/>
                <a:sym typeface="Dela Gothic One"/>
              </a:defRPr>
            </a:lvl9pPr>
          </a:lstStyle>
          <a:p>
            <a:endParaRPr/>
          </a:p>
        </p:txBody>
      </p:sp>
      <p:grpSp>
        <p:nvGrpSpPr>
          <p:cNvPr id="1018" name="Google Shape;1018;p27"/>
          <p:cNvGrpSpPr/>
          <p:nvPr/>
        </p:nvGrpSpPr>
        <p:grpSpPr>
          <a:xfrm>
            <a:off x="8566546" y="221972"/>
            <a:ext cx="486642" cy="197663"/>
            <a:chOff x="-1185450" y="3156350"/>
            <a:chExt cx="1020000" cy="414300"/>
          </a:xfrm>
        </p:grpSpPr>
        <p:sp>
          <p:nvSpPr>
            <p:cNvPr id="1019" name="Google Shape;1019;p27"/>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7"/>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7"/>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2" name="Google Shape;1022;p27"/>
            <p:cNvCxnSpPr>
              <a:stCxn id="1021" idx="0"/>
              <a:endCxn id="1021"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1023" name="Google Shape;1023;p27"/>
            <p:cNvCxnSpPr>
              <a:endCxn id="1019"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grpSp>
        <p:nvGrpSpPr>
          <p:cNvPr id="1024" name="Google Shape;1024;p27"/>
          <p:cNvGrpSpPr/>
          <p:nvPr/>
        </p:nvGrpSpPr>
        <p:grpSpPr>
          <a:xfrm>
            <a:off x="114172" y="4663298"/>
            <a:ext cx="502200" cy="327958"/>
            <a:chOff x="9668873" y="3240810"/>
            <a:chExt cx="502200" cy="327958"/>
          </a:xfrm>
        </p:grpSpPr>
        <p:sp>
          <p:nvSpPr>
            <p:cNvPr id="1025" name="Google Shape;1025;p27"/>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7"/>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7"/>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 name="Google Shape;1028;p27"/>
          <p:cNvSpPr/>
          <p:nvPr/>
        </p:nvSpPr>
        <p:spPr>
          <a:xfrm>
            <a:off x="146575" y="102088"/>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7"/>
          <p:cNvSpPr/>
          <p:nvPr/>
        </p:nvSpPr>
        <p:spPr>
          <a:xfrm>
            <a:off x="8591142" y="4608577"/>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0" name="Google Shape;1030;p27"/>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31" name="Google Shape;1031;p27"/>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sp>
        <p:nvSpPr>
          <p:cNvPr id="1032" name="Google Shape;1032;p27"/>
          <p:cNvSpPr txBox="1">
            <a:spLocks noGrp="1"/>
          </p:cNvSpPr>
          <p:nvPr>
            <p:ph type="body" idx="1"/>
          </p:nvPr>
        </p:nvSpPr>
        <p:spPr>
          <a:xfrm>
            <a:off x="713225" y="1317525"/>
            <a:ext cx="7717500" cy="31470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sp>
        <p:nvSpPr>
          <p:cNvPr id="1033" name="Google Shape;1033;p27"/>
          <p:cNvSpPr/>
          <p:nvPr/>
        </p:nvSpPr>
        <p:spPr>
          <a:xfrm rot="-5400000">
            <a:off x="7266370" y="2490913"/>
            <a:ext cx="3087010" cy="1616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TITLE_AND_BODY_1">
    <p:spTree>
      <p:nvGrpSpPr>
        <p:cNvPr id="1" name="Shape 1034"/>
        <p:cNvGrpSpPr/>
        <p:nvPr/>
      </p:nvGrpSpPr>
      <p:grpSpPr>
        <a:xfrm>
          <a:off x="0" y="0"/>
          <a:ext cx="0" cy="0"/>
          <a:chOff x="0" y="0"/>
          <a:chExt cx="0" cy="0"/>
        </a:xfrm>
      </p:grpSpPr>
      <p:sp>
        <p:nvSpPr>
          <p:cNvPr id="1035" name="Google Shape;1035;p28"/>
          <p:cNvSpPr txBox="1">
            <a:spLocks noGrp="1"/>
          </p:cNvSpPr>
          <p:nvPr>
            <p:ph type="body" idx="1"/>
          </p:nvPr>
        </p:nvSpPr>
        <p:spPr>
          <a:xfrm>
            <a:off x="720000" y="2417800"/>
            <a:ext cx="7704000" cy="1653300"/>
          </a:xfrm>
          <a:prstGeom prst="rect">
            <a:avLst/>
          </a:prstGeom>
        </p:spPr>
        <p:txBody>
          <a:bodyPr spcFirstLastPara="1" wrap="square" lIns="0" tIns="0" rIns="0" bIns="0" anchor="t" anchorCtr="0">
            <a:noAutofit/>
          </a:bodyPr>
          <a:lstStyle>
            <a:lvl1pPr marL="457200" lvl="0" indent="-317500" rtl="0">
              <a:lnSpc>
                <a:spcPct val="100000"/>
              </a:lnSpc>
              <a:spcBef>
                <a:spcPts val="0"/>
              </a:spcBef>
              <a:spcAft>
                <a:spcPts val="0"/>
              </a:spcAft>
              <a:buClr>
                <a:srgbClr val="595959"/>
              </a:buClr>
              <a:buSzPts val="1400"/>
              <a:buFont typeface="Anaheim"/>
              <a:buAutoNum type="arabicPeriod"/>
              <a:defRPr/>
            </a:lvl1pPr>
            <a:lvl2pPr marL="914400" lvl="1" indent="-317500" rtl="0">
              <a:lnSpc>
                <a:spcPct val="115000"/>
              </a:lnSpc>
              <a:spcBef>
                <a:spcPts val="0"/>
              </a:spcBef>
              <a:spcAft>
                <a:spcPts val="0"/>
              </a:spcAft>
              <a:buClr>
                <a:srgbClr val="595959"/>
              </a:buClr>
              <a:buSzPts val="1400"/>
              <a:buFont typeface="Anaheim"/>
              <a:buAutoNum type="alphaLcPeriod"/>
              <a:defRPr/>
            </a:lvl2pPr>
            <a:lvl3pPr marL="1371600" lvl="2" indent="-317500" rtl="0">
              <a:lnSpc>
                <a:spcPct val="115000"/>
              </a:lnSpc>
              <a:spcBef>
                <a:spcPts val="0"/>
              </a:spcBef>
              <a:spcAft>
                <a:spcPts val="0"/>
              </a:spcAft>
              <a:buClr>
                <a:srgbClr val="595959"/>
              </a:buClr>
              <a:buSzPts val="1400"/>
              <a:buFont typeface="Anaheim"/>
              <a:buAutoNum type="romanLcPeriod"/>
              <a:defRPr/>
            </a:lvl3pPr>
            <a:lvl4pPr marL="1828800" lvl="3" indent="-317500" rtl="0">
              <a:lnSpc>
                <a:spcPct val="115000"/>
              </a:lnSpc>
              <a:spcBef>
                <a:spcPts val="0"/>
              </a:spcBef>
              <a:spcAft>
                <a:spcPts val="0"/>
              </a:spcAft>
              <a:buClr>
                <a:srgbClr val="595959"/>
              </a:buClr>
              <a:buSzPts val="1400"/>
              <a:buFont typeface="Anaheim"/>
              <a:buAutoNum type="arabicPeriod"/>
              <a:defRPr/>
            </a:lvl4pPr>
            <a:lvl5pPr marL="2286000" lvl="4" indent="-317500" rtl="0">
              <a:lnSpc>
                <a:spcPct val="115000"/>
              </a:lnSpc>
              <a:spcBef>
                <a:spcPts val="0"/>
              </a:spcBef>
              <a:spcAft>
                <a:spcPts val="0"/>
              </a:spcAft>
              <a:buClr>
                <a:srgbClr val="595959"/>
              </a:buClr>
              <a:buSzPts val="1400"/>
              <a:buFont typeface="Anaheim"/>
              <a:buAutoNum type="alphaLcPeriod"/>
              <a:defRPr/>
            </a:lvl5pPr>
            <a:lvl6pPr marL="2743200" lvl="5" indent="-317500" rtl="0">
              <a:lnSpc>
                <a:spcPct val="115000"/>
              </a:lnSpc>
              <a:spcBef>
                <a:spcPts val="0"/>
              </a:spcBef>
              <a:spcAft>
                <a:spcPts val="0"/>
              </a:spcAft>
              <a:buClr>
                <a:srgbClr val="595959"/>
              </a:buClr>
              <a:buSzPts val="1400"/>
              <a:buFont typeface="Anaheim"/>
              <a:buAutoNum type="romanLcPeriod"/>
              <a:defRPr/>
            </a:lvl6pPr>
            <a:lvl7pPr marL="3200400" lvl="6" indent="-317500" rtl="0">
              <a:lnSpc>
                <a:spcPct val="115000"/>
              </a:lnSpc>
              <a:spcBef>
                <a:spcPts val="0"/>
              </a:spcBef>
              <a:spcAft>
                <a:spcPts val="0"/>
              </a:spcAft>
              <a:buClr>
                <a:srgbClr val="595959"/>
              </a:buClr>
              <a:buSzPts val="1400"/>
              <a:buFont typeface="Anaheim"/>
              <a:buAutoNum type="arabicPeriod"/>
              <a:defRPr/>
            </a:lvl7pPr>
            <a:lvl8pPr marL="3657600" lvl="7" indent="-317500" rtl="0">
              <a:lnSpc>
                <a:spcPct val="115000"/>
              </a:lnSpc>
              <a:spcBef>
                <a:spcPts val="0"/>
              </a:spcBef>
              <a:spcAft>
                <a:spcPts val="0"/>
              </a:spcAft>
              <a:buClr>
                <a:srgbClr val="595959"/>
              </a:buClr>
              <a:buSzPts val="1400"/>
              <a:buFont typeface="Anaheim"/>
              <a:buAutoNum type="alphaLcPeriod"/>
              <a:defRPr/>
            </a:lvl8pPr>
            <a:lvl9pPr marL="4114800" lvl="8" indent="-317500" rtl="0">
              <a:lnSpc>
                <a:spcPct val="115000"/>
              </a:lnSpc>
              <a:spcBef>
                <a:spcPts val="0"/>
              </a:spcBef>
              <a:spcAft>
                <a:spcPts val="0"/>
              </a:spcAft>
              <a:buClr>
                <a:srgbClr val="595959"/>
              </a:buClr>
              <a:buSzPts val="1400"/>
              <a:buFont typeface="Anaheim"/>
              <a:buAutoNum type="romanLcPeriod"/>
              <a:defRPr/>
            </a:lvl9pPr>
          </a:lstStyle>
          <a:p>
            <a:endParaRPr/>
          </a:p>
        </p:txBody>
      </p:sp>
      <p:sp>
        <p:nvSpPr>
          <p:cNvPr id="1036" name="Google Shape;1036;p28"/>
          <p:cNvSpPr txBox="1">
            <a:spLocks noGrp="1"/>
          </p:cNvSpPr>
          <p:nvPr>
            <p:ph type="title"/>
          </p:nvPr>
        </p:nvSpPr>
        <p:spPr>
          <a:xfrm>
            <a:off x="713225" y="1072400"/>
            <a:ext cx="7717500" cy="426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1037" name="Google Shape;1037;p28"/>
          <p:cNvGrpSpPr/>
          <p:nvPr/>
        </p:nvGrpSpPr>
        <p:grpSpPr>
          <a:xfrm>
            <a:off x="8558747" y="4652998"/>
            <a:ext cx="502200" cy="327958"/>
            <a:chOff x="9668873" y="3240810"/>
            <a:chExt cx="502200" cy="327958"/>
          </a:xfrm>
        </p:grpSpPr>
        <p:sp>
          <p:nvSpPr>
            <p:cNvPr id="1038" name="Google Shape;1038;p28"/>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8"/>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8"/>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28"/>
          <p:cNvGrpSpPr/>
          <p:nvPr/>
        </p:nvGrpSpPr>
        <p:grpSpPr>
          <a:xfrm>
            <a:off x="8566521" y="221972"/>
            <a:ext cx="486642" cy="197663"/>
            <a:chOff x="-1185450" y="3156350"/>
            <a:chExt cx="1020000" cy="414300"/>
          </a:xfrm>
        </p:grpSpPr>
        <p:sp>
          <p:nvSpPr>
            <p:cNvPr id="1042" name="Google Shape;1042;p28"/>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8"/>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8"/>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5" name="Google Shape;1045;p28"/>
            <p:cNvCxnSpPr>
              <a:stCxn id="1044" idx="0"/>
              <a:endCxn id="1044"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1046" name="Google Shape;1046;p28"/>
            <p:cNvCxnSpPr>
              <a:endCxn id="1042"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1047" name="Google Shape;1047;p28"/>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48" name="Google Shape;1048;p28"/>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49" name="Google Shape;1049;p28"/>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50" name="Google Shape;1050;p28"/>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051" name="Google Shape;1051;p28"/>
          <p:cNvGrpSpPr/>
          <p:nvPr/>
        </p:nvGrpSpPr>
        <p:grpSpPr>
          <a:xfrm>
            <a:off x="114172" y="221973"/>
            <a:ext cx="502200" cy="327958"/>
            <a:chOff x="9668873" y="3240810"/>
            <a:chExt cx="502200" cy="327958"/>
          </a:xfrm>
        </p:grpSpPr>
        <p:sp>
          <p:nvSpPr>
            <p:cNvPr id="1052" name="Google Shape;1052;p28"/>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8"/>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8"/>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8"/>
          <p:cNvGrpSpPr/>
          <p:nvPr/>
        </p:nvGrpSpPr>
        <p:grpSpPr>
          <a:xfrm>
            <a:off x="121946" y="4784072"/>
            <a:ext cx="486642" cy="197663"/>
            <a:chOff x="-1185450" y="3156350"/>
            <a:chExt cx="1020000" cy="414300"/>
          </a:xfrm>
        </p:grpSpPr>
        <p:sp>
          <p:nvSpPr>
            <p:cNvPr id="1056" name="Google Shape;1056;p28"/>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8"/>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8"/>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9" name="Google Shape;1059;p28"/>
            <p:cNvCxnSpPr>
              <a:stCxn id="1058" idx="0"/>
              <a:endCxn id="1058"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1060" name="Google Shape;1060;p28"/>
            <p:cNvCxnSpPr>
              <a:endCxn id="1056"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061"/>
        <p:cNvGrpSpPr/>
        <p:nvPr/>
      </p:nvGrpSpPr>
      <p:grpSpPr>
        <a:xfrm>
          <a:off x="0" y="0"/>
          <a:ext cx="0" cy="0"/>
          <a:chOff x="0" y="0"/>
          <a:chExt cx="0" cy="0"/>
        </a:xfrm>
      </p:grpSpPr>
      <p:sp>
        <p:nvSpPr>
          <p:cNvPr id="1062" name="Google Shape;1062;p29"/>
          <p:cNvSpPr txBox="1">
            <a:spLocks noGrp="1"/>
          </p:cNvSpPr>
          <p:nvPr>
            <p:ph type="title"/>
          </p:nvPr>
        </p:nvSpPr>
        <p:spPr>
          <a:xfrm>
            <a:off x="713250" y="544575"/>
            <a:ext cx="7717500" cy="410700"/>
          </a:xfrm>
          <a:prstGeom prst="rect">
            <a:avLst/>
          </a:prstGeom>
        </p:spPr>
        <p:txBody>
          <a:bodyPr spcFirstLastPara="1" wrap="square" lIns="0" tIns="0" rIns="0" bIns="0" anchor="t" anchorCtr="0">
            <a:noAutofit/>
          </a:bodyPr>
          <a:lstStyle>
            <a:lvl1pPr lvl="0" algn="ctr">
              <a:spcBef>
                <a:spcPts val="0"/>
              </a:spcBef>
              <a:spcAft>
                <a:spcPts val="0"/>
              </a:spcAft>
              <a:buSzPts val="2500"/>
              <a:buNone/>
              <a:defRPr/>
            </a:lvl1pPr>
            <a:lvl2pPr lvl="1">
              <a:spcBef>
                <a:spcPts val="0"/>
              </a:spcBef>
              <a:spcAft>
                <a:spcPts val="0"/>
              </a:spcAft>
              <a:buSzPts val="3500"/>
              <a:buFont typeface="Dela Gothic One"/>
              <a:buNone/>
              <a:defRPr>
                <a:latin typeface="Dela Gothic One"/>
                <a:ea typeface="Dela Gothic One"/>
                <a:cs typeface="Dela Gothic One"/>
                <a:sym typeface="Dela Gothic One"/>
              </a:defRPr>
            </a:lvl2pPr>
            <a:lvl3pPr lvl="2">
              <a:spcBef>
                <a:spcPts val="0"/>
              </a:spcBef>
              <a:spcAft>
                <a:spcPts val="0"/>
              </a:spcAft>
              <a:buSzPts val="3500"/>
              <a:buFont typeface="Dela Gothic One"/>
              <a:buNone/>
              <a:defRPr>
                <a:latin typeface="Dela Gothic One"/>
                <a:ea typeface="Dela Gothic One"/>
                <a:cs typeface="Dela Gothic One"/>
                <a:sym typeface="Dela Gothic One"/>
              </a:defRPr>
            </a:lvl3pPr>
            <a:lvl4pPr lvl="3">
              <a:spcBef>
                <a:spcPts val="0"/>
              </a:spcBef>
              <a:spcAft>
                <a:spcPts val="0"/>
              </a:spcAft>
              <a:buSzPts val="3500"/>
              <a:buFont typeface="Dela Gothic One"/>
              <a:buNone/>
              <a:defRPr>
                <a:latin typeface="Dela Gothic One"/>
                <a:ea typeface="Dela Gothic One"/>
                <a:cs typeface="Dela Gothic One"/>
                <a:sym typeface="Dela Gothic One"/>
              </a:defRPr>
            </a:lvl4pPr>
            <a:lvl5pPr lvl="4">
              <a:spcBef>
                <a:spcPts val="0"/>
              </a:spcBef>
              <a:spcAft>
                <a:spcPts val="0"/>
              </a:spcAft>
              <a:buSzPts val="3500"/>
              <a:buFont typeface="Dela Gothic One"/>
              <a:buNone/>
              <a:defRPr>
                <a:latin typeface="Dela Gothic One"/>
                <a:ea typeface="Dela Gothic One"/>
                <a:cs typeface="Dela Gothic One"/>
                <a:sym typeface="Dela Gothic One"/>
              </a:defRPr>
            </a:lvl5pPr>
            <a:lvl6pPr lvl="5">
              <a:spcBef>
                <a:spcPts val="0"/>
              </a:spcBef>
              <a:spcAft>
                <a:spcPts val="0"/>
              </a:spcAft>
              <a:buSzPts val="3500"/>
              <a:buFont typeface="Dela Gothic One"/>
              <a:buNone/>
              <a:defRPr>
                <a:latin typeface="Dela Gothic One"/>
                <a:ea typeface="Dela Gothic One"/>
                <a:cs typeface="Dela Gothic One"/>
                <a:sym typeface="Dela Gothic One"/>
              </a:defRPr>
            </a:lvl6pPr>
            <a:lvl7pPr lvl="6">
              <a:spcBef>
                <a:spcPts val="0"/>
              </a:spcBef>
              <a:spcAft>
                <a:spcPts val="0"/>
              </a:spcAft>
              <a:buSzPts val="3500"/>
              <a:buFont typeface="Dela Gothic One"/>
              <a:buNone/>
              <a:defRPr>
                <a:latin typeface="Dela Gothic One"/>
                <a:ea typeface="Dela Gothic One"/>
                <a:cs typeface="Dela Gothic One"/>
                <a:sym typeface="Dela Gothic One"/>
              </a:defRPr>
            </a:lvl7pPr>
            <a:lvl8pPr lvl="7">
              <a:spcBef>
                <a:spcPts val="0"/>
              </a:spcBef>
              <a:spcAft>
                <a:spcPts val="0"/>
              </a:spcAft>
              <a:buSzPts val="3500"/>
              <a:buFont typeface="Dela Gothic One"/>
              <a:buNone/>
              <a:defRPr>
                <a:latin typeface="Dela Gothic One"/>
                <a:ea typeface="Dela Gothic One"/>
                <a:cs typeface="Dela Gothic One"/>
                <a:sym typeface="Dela Gothic One"/>
              </a:defRPr>
            </a:lvl8pPr>
            <a:lvl9pPr lvl="8">
              <a:spcBef>
                <a:spcPts val="0"/>
              </a:spcBef>
              <a:spcAft>
                <a:spcPts val="0"/>
              </a:spcAft>
              <a:buSzPts val="3500"/>
              <a:buFont typeface="Dela Gothic One"/>
              <a:buNone/>
              <a:defRPr>
                <a:latin typeface="Dela Gothic One"/>
                <a:ea typeface="Dela Gothic One"/>
                <a:cs typeface="Dela Gothic One"/>
                <a:sym typeface="Dela Gothic One"/>
              </a:defRPr>
            </a:lvl9pPr>
          </a:lstStyle>
          <a:p>
            <a:endParaRPr/>
          </a:p>
        </p:txBody>
      </p:sp>
      <p:grpSp>
        <p:nvGrpSpPr>
          <p:cNvPr id="1063" name="Google Shape;1063;p29"/>
          <p:cNvGrpSpPr/>
          <p:nvPr/>
        </p:nvGrpSpPr>
        <p:grpSpPr>
          <a:xfrm>
            <a:off x="121946" y="221972"/>
            <a:ext cx="486642" cy="197663"/>
            <a:chOff x="-1185450" y="3156350"/>
            <a:chExt cx="1020000" cy="414300"/>
          </a:xfrm>
        </p:grpSpPr>
        <p:sp>
          <p:nvSpPr>
            <p:cNvPr id="1064" name="Google Shape;1064;p29"/>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7" name="Google Shape;1067;p29"/>
            <p:cNvCxnSpPr>
              <a:stCxn id="1066" idx="0"/>
              <a:endCxn id="1066"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1068" name="Google Shape;1068;p29"/>
            <p:cNvCxnSpPr>
              <a:endCxn id="1064"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1069" name="Google Shape;1069;p29"/>
          <p:cNvGrpSpPr/>
          <p:nvPr/>
        </p:nvGrpSpPr>
        <p:grpSpPr>
          <a:xfrm>
            <a:off x="8558747" y="4663298"/>
            <a:ext cx="502200" cy="327958"/>
            <a:chOff x="9668873" y="3240810"/>
            <a:chExt cx="502200" cy="327958"/>
          </a:xfrm>
        </p:grpSpPr>
        <p:sp>
          <p:nvSpPr>
            <p:cNvPr id="1070" name="Google Shape;1070;p29"/>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29"/>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5" name="Google Shape;1075;p29"/>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76" name="Google Shape;1076;p29"/>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77" name="Google Shape;1077;p29"/>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78" name="Google Shape;1078;p29"/>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079" name="Google Shape;1079;p29"/>
          <p:cNvGrpSpPr/>
          <p:nvPr/>
        </p:nvGrpSpPr>
        <p:grpSpPr>
          <a:xfrm rot="8100000">
            <a:off x="6376452" y="4433061"/>
            <a:ext cx="636498" cy="351035"/>
            <a:chOff x="9280569" y="2166309"/>
            <a:chExt cx="875797" cy="483011"/>
          </a:xfrm>
        </p:grpSpPr>
        <p:sp>
          <p:nvSpPr>
            <p:cNvPr id="1080" name="Google Shape;1080;p29"/>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1083"/>
        <p:cNvGrpSpPr/>
        <p:nvPr/>
      </p:nvGrpSpPr>
      <p:grpSpPr>
        <a:xfrm>
          <a:off x="0" y="0"/>
          <a:ext cx="0" cy="0"/>
          <a:chOff x="0" y="0"/>
          <a:chExt cx="0" cy="0"/>
        </a:xfrm>
      </p:grpSpPr>
      <p:sp>
        <p:nvSpPr>
          <p:cNvPr id="1084" name="Google Shape;1084;p30"/>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lgn="ctr">
              <a:spcBef>
                <a:spcPts val="0"/>
              </a:spcBef>
              <a:spcAft>
                <a:spcPts val="0"/>
              </a:spcAft>
              <a:buSzPts val="2500"/>
              <a:buNone/>
              <a:defRPr/>
            </a:lvl1pPr>
            <a:lvl2pPr lvl="1">
              <a:spcBef>
                <a:spcPts val="0"/>
              </a:spcBef>
              <a:spcAft>
                <a:spcPts val="0"/>
              </a:spcAft>
              <a:buSzPts val="2500"/>
              <a:buFont typeface="Dela Gothic One"/>
              <a:buNone/>
              <a:defRPr sz="2500">
                <a:latin typeface="Dela Gothic One"/>
                <a:ea typeface="Dela Gothic One"/>
                <a:cs typeface="Dela Gothic One"/>
                <a:sym typeface="Dela Gothic One"/>
              </a:defRPr>
            </a:lvl2pPr>
            <a:lvl3pPr lvl="2">
              <a:spcBef>
                <a:spcPts val="0"/>
              </a:spcBef>
              <a:spcAft>
                <a:spcPts val="0"/>
              </a:spcAft>
              <a:buSzPts val="2500"/>
              <a:buFont typeface="Dela Gothic One"/>
              <a:buNone/>
              <a:defRPr sz="2500">
                <a:latin typeface="Dela Gothic One"/>
                <a:ea typeface="Dela Gothic One"/>
                <a:cs typeface="Dela Gothic One"/>
                <a:sym typeface="Dela Gothic One"/>
              </a:defRPr>
            </a:lvl3pPr>
            <a:lvl4pPr lvl="3">
              <a:spcBef>
                <a:spcPts val="0"/>
              </a:spcBef>
              <a:spcAft>
                <a:spcPts val="0"/>
              </a:spcAft>
              <a:buSzPts val="2500"/>
              <a:buFont typeface="Dela Gothic One"/>
              <a:buNone/>
              <a:defRPr sz="2500">
                <a:latin typeface="Dela Gothic One"/>
                <a:ea typeface="Dela Gothic One"/>
                <a:cs typeface="Dela Gothic One"/>
                <a:sym typeface="Dela Gothic One"/>
              </a:defRPr>
            </a:lvl4pPr>
            <a:lvl5pPr lvl="4">
              <a:spcBef>
                <a:spcPts val="0"/>
              </a:spcBef>
              <a:spcAft>
                <a:spcPts val="0"/>
              </a:spcAft>
              <a:buSzPts val="2500"/>
              <a:buFont typeface="Dela Gothic One"/>
              <a:buNone/>
              <a:defRPr sz="2500">
                <a:latin typeface="Dela Gothic One"/>
                <a:ea typeface="Dela Gothic One"/>
                <a:cs typeface="Dela Gothic One"/>
                <a:sym typeface="Dela Gothic One"/>
              </a:defRPr>
            </a:lvl5pPr>
            <a:lvl6pPr lvl="5">
              <a:spcBef>
                <a:spcPts val="0"/>
              </a:spcBef>
              <a:spcAft>
                <a:spcPts val="0"/>
              </a:spcAft>
              <a:buSzPts val="2500"/>
              <a:buFont typeface="Dela Gothic One"/>
              <a:buNone/>
              <a:defRPr sz="2500">
                <a:latin typeface="Dela Gothic One"/>
                <a:ea typeface="Dela Gothic One"/>
                <a:cs typeface="Dela Gothic One"/>
                <a:sym typeface="Dela Gothic One"/>
              </a:defRPr>
            </a:lvl6pPr>
            <a:lvl7pPr lvl="6">
              <a:spcBef>
                <a:spcPts val="0"/>
              </a:spcBef>
              <a:spcAft>
                <a:spcPts val="0"/>
              </a:spcAft>
              <a:buSzPts val="2500"/>
              <a:buFont typeface="Dela Gothic One"/>
              <a:buNone/>
              <a:defRPr sz="2500">
                <a:latin typeface="Dela Gothic One"/>
                <a:ea typeface="Dela Gothic One"/>
                <a:cs typeface="Dela Gothic One"/>
                <a:sym typeface="Dela Gothic One"/>
              </a:defRPr>
            </a:lvl7pPr>
            <a:lvl8pPr lvl="7">
              <a:spcBef>
                <a:spcPts val="0"/>
              </a:spcBef>
              <a:spcAft>
                <a:spcPts val="0"/>
              </a:spcAft>
              <a:buSzPts val="2500"/>
              <a:buFont typeface="Dela Gothic One"/>
              <a:buNone/>
              <a:defRPr sz="2500">
                <a:latin typeface="Dela Gothic One"/>
                <a:ea typeface="Dela Gothic One"/>
                <a:cs typeface="Dela Gothic One"/>
                <a:sym typeface="Dela Gothic One"/>
              </a:defRPr>
            </a:lvl8pPr>
            <a:lvl9pPr lvl="8">
              <a:spcBef>
                <a:spcPts val="0"/>
              </a:spcBef>
              <a:spcAft>
                <a:spcPts val="0"/>
              </a:spcAft>
              <a:buSzPts val="2500"/>
              <a:buFont typeface="Dela Gothic One"/>
              <a:buNone/>
              <a:defRPr sz="2500">
                <a:latin typeface="Dela Gothic One"/>
                <a:ea typeface="Dela Gothic One"/>
                <a:cs typeface="Dela Gothic One"/>
                <a:sym typeface="Dela Gothic One"/>
              </a:defRPr>
            </a:lvl9pPr>
          </a:lstStyle>
          <a:p>
            <a:endParaRPr/>
          </a:p>
        </p:txBody>
      </p:sp>
      <p:sp>
        <p:nvSpPr>
          <p:cNvPr id="1085" name="Google Shape;1085;p30"/>
          <p:cNvSpPr/>
          <p:nvPr/>
        </p:nvSpPr>
        <p:spPr>
          <a:xfrm>
            <a:off x="8591175" y="102088"/>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0"/>
          <p:cNvSpPr/>
          <p:nvPr/>
        </p:nvSpPr>
        <p:spPr>
          <a:xfrm>
            <a:off x="1465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30"/>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88" name="Google Shape;1088;p30"/>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89" name="Google Shape;1089;p30"/>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090" name="Google Shape;1090;p30"/>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sp>
        <p:nvSpPr>
          <p:cNvPr id="1091" name="Google Shape;1091;p30"/>
          <p:cNvSpPr/>
          <p:nvPr/>
        </p:nvSpPr>
        <p:spPr>
          <a:xfrm>
            <a:off x="146567" y="102102"/>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0"/>
          <p:cNvSpPr/>
          <p:nvPr/>
        </p:nvSpPr>
        <p:spPr>
          <a:xfrm>
            <a:off x="8591167" y="4608577"/>
            <a:ext cx="437400" cy="437400"/>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4"/>
          <p:cNvSpPr txBox="1">
            <a:spLocks noGrp="1"/>
          </p:cNvSpPr>
          <p:nvPr>
            <p:ph type="body" idx="1"/>
          </p:nvPr>
        </p:nvSpPr>
        <p:spPr>
          <a:xfrm>
            <a:off x="720000" y="1165100"/>
            <a:ext cx="7704000" cy="34434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Clr>
                <a:schemeClr val="lt2"/>
              </a:buClr>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
        <p:nvSpPr>
          <p:cNvPr id="93" name="Google Shape;93;p4"/>
          <p:cNvSpPr txBox="1">
            <a:spLocks noGrp="1"/>
          </p:cNvSpPr>
          <p:nvPr>
            <p:ph type="title"/>
          </p:nvPr>
        </p:nvSpPr>
        <p:spPr>
          <a:xfrm>
            <a:off x="713225" y="539500"/>
            <a:ext cx="7717500" cy="4260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94" name="Google Shape;94;p4"/>
          <p:cNvGrpSpPr/>
          <p:nvPr/>
        </p:nvGrpSpPr>
        <p:grpSpPr>
          <a:xfrm>
            <a:off x="8566546" y="221972"/>
            <a:ext cx="486642" cy="197663"/>
            <a:chOff x="-1185450" y="3156350"/>
            <a:chExt cx="1020000" cy="414300"/>
          </a:xfrm>
        </p:grpSpPr>
        <p:sp>
          <p:nvSpPr>
            <p:cNvPr id="95" name="Google Shape;95;p4"/>
            <p:cNvSpPr/>
            <p:nvPr/>
          </p:nvSpPr>
          <p:spPr>
            <a:xfrm>
              <a:off x="-1185450" y="3156350"/>
              <a:ext cx="10200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1037225" y="3156350"/>
              <a:ext cx="7236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894100" y="3156350"/>
              <a:ext cx="437400" cy="4143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 name="Google Shape;98;p4"/>
            <p:cNvCxnSpPr>
              <a:stCxn id="97" idx="0"/>
              <a:endCxn id="97" idx="4"/>
            </p:cNvCxnSpPr>
            <p:nvPr/>
          </p:nvCxnSpPr>
          <p:spPr>
            <a:xfrm>
              <a:off x="-675400" y="3156350"/>
              <a:ext cx="0" cy="414300"/>
            </a:xfrm>
            <a:prstGeom prst="straightConnector1">
              <a:avLst/>
            </a:prstGeom>
            <a:noFill/>
            <a:ln w="9525" cap="flat" cmpd="sng">
              <a:solidFill>
                <a:srgbClr val="101122"/>
              </a:solidFill>
              <a:prstDash val="solid"/>
              <a:round/>
              <a:headEnd type="none" w="med" len="med"/>
              <a:tailEnd type="none" w="med" len="med"/>
            </a:ln>
          </p:spPr>
        </p:cxnSp>
        <p:cxnSp>
          <p:nvCxnSpPr>
            <p:cNvPr id="99" name="Google Shape;99;p4"/>
            <p:cNvCxnSpPr>
              <a:endCxn id="95" idx="6"/>
            </p:cNvCxnSpPr>
            <p:nvPr/>
          </p:nvCxnSpPr>
          <p:spPr>
            <a:xfrm>
              <a:off x="-1185450" y="3363500"/>
              <a:ext cx="1020000" cy="0"/>
            </a:xfrm>
            <a:prstGeom prst="straightConnector1">
              <a:avLst/>
            </a:prstGeom>
            <a:noFill/>
            <a:ln w="9525" cap="flat" cmpd="sng">
              <a:solidFill>
                <a:srgbClr val="101122"/>
              </a:solidFill>
              <a:prstDash val="solid"/>
              <a:round/>
              <a:headEnd type="none" w="med" len="med"/>
              <a:tailEnd type="none" w="med" len="med"/>
            </a:ln>
          </p:spPr>
        </p:cxnSp>
      </p:grpSp>
      <p:grpSp>
        <p:nvGrpSpPr>
          <p:cNvPr id="100" name="Google Shape;100;p4"/>
          <p:cNvGrpSpPr/>
          <p:nvPr/>
        </p:nvGrpSpPr>
        <p:grpSpPr>
          <a:xfrm>
            <a:off x="114172" y="4663298"/>
            <a:ext cx="502200" cy="327958"/>
            <a:chOff x="9668873" y="3240810"/>
            <a:chExt cx="502200" cy="327958"/>
          </a:xfrm>
        </p:grpSpPr>
        <p:sp>
          <p:nvSpPr>
            <p:cNvPr id="101" name="Google Shape;101;p4"/>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4"/>
          <p:cNvSpPr/>
          <p:nvPr/>
        </p:nvSpPr>
        <p:spPr>
          <a:xfrm>
            <a:off x="146575" y="102088"/>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8591142" y="4608577"/>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4"/>
          <p:cNvGrpSpPr/>
          <p:nvPr/>
        </p:nvGrpSpPr>
        <p:grpSpPr>
          <a:xfrm>
            <a:off x="8075219" y="2790394"/>
            <a:ext cx="636442" cy="351004"/>
            <a:chOff x="9280569" y="2166309"/>
            <a:chExt cx="875797" cy="483011"/>
          </a:xfrm>
        </p:grpSpPr>
        <p:sp>
          <p:nvSpPr>
            <p:cNvPr id="107" name="Google Shape;107;p4"/>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 name="Google Shape;110;p4"/>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4"/>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
  <p:cSld name="CUSTOM_3_1">
    <p:spTree>
      <p:nvGrpSpPr>
        <p:cNvPr id="1" name="Shape 1093"/>
        <p:cNvGrpSpPr/>
        <p:nvPr/>
      </p:nvGrpSpPr>
      <p:grpSpPr>
        <a:xfrm>
          <a:off x="0" y="0"/>
          <a:ext cx="0" cy="0"/>
          <a:chOff x="0" y="0"/>
          <a:chExt cx="0" cy="0"/>
        </a:xfrm>
      </p:grpSpPr>
      <p:sp>
        <p:nvSpPr>
          <p:cNvPr id="1094" name="Google Shape;1094;p31"/>
          <p:cNvSpPr txBox="1">
            <a:spLocks noGrp="1"/>
          </p:cNvSpPr>
          <p:nvPr>
            <p:ph type="title"/>
          </p:nvPr>
        </p:nvSpPr>
        <p:spPr>
          <a:xfrm>
            <a:off x="720000" y="731948"/>
            <a:ext cx="4294800" cy="985500"/>
          </a:xfrm>
          <a:prstGeom prst="rect">
            <a:avLst/>
          </a:prstGeom>
        </p:spPr>
        <p:txBody>
          <a:bodyPr spcFirstLastPara="1" wrap="square" lIns="0" tIns="0" rIns="0" bIns="0" anchor="t" anchorCtr="0">
            <a:noAutofit/>
          </a:bodyPr>
          <a:lstStyle>
            <a:lvl1pPr lvl="0" rtl="0">
              <a:spcBef>
                <a:spcPts val="0"/>
              </a:spcBef>
              <a:spcAft>
                <a:spcPts val="0"/>
              </a:spcAft>
              <a:buSzPts val="2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5" name="Google Shape;1095;p31"/>
          <p:cNvSpPr txBox="1">
            <a:spLocks noGrp="1"/>
          </p:cNvSpPr>
          <p:nvPr>
            <p:ph type="subTitle" idx="1"/>
          </p:nvPr>
        </p:nvSpPr>
        <p:spPr>
          <a:xfrm>
            <a:off x="720000" y="1793650"/>
            <a:ext cx="3434700" cy="1300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6" name="Google Shape;1096;p31"/>
          <p:cNvSpPr txBox="1"/>
          <p:nvPr/>
        </p:nvSpPr>
        <p:spPr>
          <a:xfrm>
            <a:off x="720000" y="3860275"/>
            <a:ext cx="5341500" cy="4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hlink"/>
              </a:buClr>
              <a:buSzPts val="1100"/>
              <a:buFont typeface="Arial"/>
              <a:buNone/>
            </a:pPr>
            <a:r>
              <a:rPr lang="en" sz="1200">
                <a:solidFill>
                  <a:schemeClr val="dk1"/>
                </a:solidFill>
                <a:latin typeface="Lato"/>
                <a:ea typeface="Lato"/>
                <a:cs typeface="Lato"/>
                <a:sym typeface="Lato"/>
              </a:rPr>
              <a:t>CREDITS: This presentation template was created by </a:t>
            </a:r>
            <a:r>
              <a:rPr lang="en" sz="1200">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dk1"/>
                </a:solidFill>
                <a:latin typeface="Lato"/>
                <a:ea typeface="Lato"/>
                <a:cs typeface="Lato"/>
                <a:sym typeface="Lato"/>
              </a:rPr>
              <a:t>, including icons by </a:t>
            </a:r>
            <a:r>
              <a:rPr lang="en" sz="1200">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infographics &amp; images by </a:t>
            </a:r>
            <a:r>
              <a:rPr lang="en" sz="1200">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200">
              <a:solidFill>
                <a:schemeClr val="dk1"/>
              </a:solidFill>
              <a:latin typeface="Lato"/>
              <a:ea typeface="Lato"/>
              <a:cs typeface="Lato"/>
              <a:sym typeface="Lato"/>
            </a:endParaRPr>
          </a:p>
        </p:txBody>
      </p:sp>
      <p:grpSp>
        <p:nvGrpSpPr>
          <p:cNvPr id="1097" name="Google Shape;1097;p31"/>
          <p:cNvGrpSpPr/>
          <p:nvPr/>
        </p:nvGrpSpPr>
        <p:grpSpPr>
          <a:xfrm>
            <a:off x="8566521" y="221972"/>
            <a:ext cx="486642" cy="197663"/>
            <a:chOff x="-1185450" y="3156350"/>
            <a:chExt cx="1020000" cy="414300"/>
          </a:xfrm>
        </p:grpSpPr>
        <p:sp>
          <p:nvSpPr>
            <p:cNvPr id="1098" name="Google Shape;1098;p31"/>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1" name="Google Shape;1101;p31"/>
            <p:cNvCxnSpPr>
              <a:stCxn id="1100" idx="0"/>
              <a:endCxn id="110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1102" name="Google Shape;1102;p31"/>
            <p:cNvCxnSpPr>
              <a:endCxn id="109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1103" name="Google Shape;1103;p31"/>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04" name="Google Shape;1104;p31"/>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05" name="Google Shape;1105;p31"/>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06" name="Google Shape;1106;p31"/>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107" name="Google Shape;1107;p31"/>
          <p:cNvGrpSpPr/>
          <p:nvPr/>
        </p:nvGrpSpPr>
        <p:grpSpPr>
          <a:xfrm>
            <a:off x="121946" y="4784072"/>
            <a:ext cx="486642" cy="197663"/>
            <a:chOff x="-1185450" y="3156350"/>
            <a:chExt cx="1020000" cy="414300"/>
          </a:xfrm>
        </p:grpSpPr>
        <p:sp>
          <p:nvSpPr>
            <p:cNvPr id="1108" name="Google Shape;1108;p31"/>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1" name="Google Shape;1111;p31"/>
            <p:cNvCxnSpPr>
              <a:stCxn id="1110" idx="0"/>
              <a:endCxn id="111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1112" name="Google Shape;1112;p31"/>
            <p:cNvCxnSpPr>
              <a:endCxn id="110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1113" name="Google Shape;1113;p31"/>
          <p:cNvGrpSpPr/>
          <p:nvPr/>
        </p:nvGrpSpPr>
        <p:grpSpPr>
          <a:xfrm rot="624596">
            <a:off x="6380736" y="1858284"/>
            <a:ext cx="636407" cy="350985"/>
            <a:chOff x="9280569" y="2166309"/>
            <a:chExt cx="875797" cy="483011"/>
          </a:xfrm>
        </p:grpSpPr>
        <p:sp>
          <p:nvSpPr>
            <p:cNvPr id="1114" name="Google Shape;1114;p31"/>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31"/>
          <p:cNvGrpSpPr/>
          <p:nvPr/>
        </p:nvGrpSpPr>
        <p:grpSpPr>
          <a:xfrm>
            <a:off x="7289431" y="4073112"/>
            <a:ext cx="357903" cy="350967"/>
            <a:chOff x="-1080825" y="310450"/>
            <a:chExt cx="897900" cy="880500"/>
          </a:xfrm>
        </p:grpSpPr>
        <p:grpSp>
          <p:nvGrpSpPr>
            <p:cNvPr id="1118" name="Google Shape;1118;p31"/>
            <p:cNvGrpSpPr/>
            <p:nvPr/>
          </p:nvGrpSpPr>
          <p:grpSpPr>
            <a:xfrm>
              <a:off x="-871575" y="310450"/>
              <a:ext cx="479400" cy="880500"/>
              <a:chOff x="-888950" y="310450"/>
              <a:chExt cx="479400" cy="880500"/>
            </a:xfrm>
          </p:grpSpPr>
          <p:sp>
            <p:nvSpPr>
              <p:cNvPr id="1119" name="Google Shape;1119;p31"/>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31"/>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22" name="Google Shape;1122;p31"/>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23" name="Google Shape;1123;p31"/>
          <p:cNvGrpSpPr/>
          <p:nvPr/>
        </p:nvGrpSpPr>
        <p:grpSpPr>
          <a:xfrm>
            <a:off x="146582" y="266132"/>
            <a:ext cx="437369" cy="109342"/>
            <a:chOff x="1342500" y="1458675"/>
            <a:chExt cx="758400" cy="189600"/>
          </a:xfrm>
        </p:grpSpPr>
        <p:sp>
          <p:nvSpPr>
            <p:cNvPr id="1124" name="Google Shape;1124;p31"/>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31"/>
          <p:cNvGrpSpPr/>
          <p:nvPr/>
        </p:nvGrpSpPr>
        <p:grpSpPr>
          <a:xfrm>
            <a:off x="8591170" y="4828227"/>
            <a:ext cx="437369" cy="109342"/>
            <a:chOff x="1342500" y="1458675"/>
            <a:chExt cx="758400" cy="189600"/>
          </a:xfrm>
        </p:grpSpPr>
        <p:sp>
          <p:nvSpPr>
            <p:cNvPr id="1129" name="Google Shape;1129;p31"/>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31"/>
          <p:cNvGrpSpPr/>
          <p:nvPr/>
        </p:nvGrpSpPr>
        <p:grpSpPr>
          <a:xfrm>
            <a:off x="7150142" y="478075"/>
            <a:ext cx="553897" cy="276930"/>
            <a:chOff x="1342500" y="1458675"/>
            <a:chExt cx="379200" cy="189600"/>
          </a:xfrm>
        </p:grpSpPr>
        <p:sp>
          <p:nvSpPr>
            <p:cNvPr id="1134" name="Google Shape;1134;p31"/>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6" name="Google Shape;1136;p31"/>
          <p:cNvSpPr/>
          <p:nvPr/>
        </p:nvSpPr>
        <p:spPr>
          <a:xfrm rot="-5400000">
            <a:off x="7176451" y="2478391"/>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grpSp>
        <p:nvGrpSpPr>
          <p:cNvPr id="1137" name="Google Shape;1137;p31"/>
          <p:cNvGrpSpPr/>
          <p:nvPr/>
        </p:nvGrpSpPr>
        <p:grpSpPr>
          <a:xfrm>
            <a:off x="4954981" y="2667287"/>
            <a:ext cx="357903" cy="350967"/>
            <a:chOff x="-1080825" y="310450"/>
            <a:chExt cx="897900" cy="880500"/>
          </a:xfrm>
        </p:grpSpPr>
        <p:grpSp>
          <p:nvGrpSpPr>
            <p:cNvPr id="1138" name="Google Shape;1138;p31"/>
            <p:cNvGrpSpPr/>
            <p:nvPr/>
          </p:nvGrpSpPr>
          <p:grpSpPr>
            <a:xfrm>
              <a:off x="-871575" y="310450"/>
              <a:ext cx="479400" cy="880500"/>
              <a:chOff x="-888950" y="310450"/>
              <a:chExt cx="479400" cy="880500"/>
            </a:xfrm>
          </p:grpSpPr>
          <p:sp>
            <p:nvSpPr>
              <p:cNvPr id="1139" name="Google Shape;1139;p31"/>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1" name="Google Shape;1141;p31"/>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42" name="Google Shape;1142;p31"/>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
        <p:nvSpPr>
          <p:cNvPr id="1143" name="Google Shape;1143;p31"/>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44"/>
        <p:cNvGrpSpPr/>
        <p:nvPr/>
      </p:nvGrpSpPr>
      <p:grpSpPr>
        <a:xfrm>
          <a:off x="0" y="0"/>
          <a:ext cx="0" cy="0"/>
          <a:chOff x="0" y="0"/>
          <a:chExt cx="0" cy="0"/>
        </a:xfrm>
      </p:grpSpPr>
      <p:grpSp>
        <p:nvGrpSpPr>
          <p:cNvPr id="1145" name="Google Shape;1145;p32"/>
          <p:cNvGrpSpPr/>
          <p:nvPr/>
        </p:nvGrpSpPr>
        <p:grpSpPr>
          <a:xfrm>
            <a:off x="1169181" y="1163312"/>
            <a:ext cx="357903" cy="350967"/>
            <a:chOff x="-1080825" y="310450"/>
            <a:chExt cx="897900" cy="880500"/>
          </a:xfrm>
        </p:grpSpPr>
        <p:grpSp>
          <p:nvGrpSpPr>
            <p:cNvPr id="1146" name="Google Shape;1146;p32"/>
            <p:cNvGrpSpPr/>
            <p:nvPr/>
          </p:nvGrpSpPr>
          <p:grpSpPr>
            <a:xfrm>
              <a:off x="-871575" y="310450"/>
              <a:ext cx="479400" cy="880500"/>
              <a:chOff x="-888950" y="310450"/>
              <a:chExt cx="479400" cy="880500"/>
            </a:xfrm>
          </p:grpSpPr>
          <p:sp>
            <p:nvSpPr>
              <p:cNvPr id="1147" name="Google Shape;1147;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 name="Google Shape;1149;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50" name="Google Shape;1150;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51" name="Google Shape;1151;p32"/>
          <p:cNvGrpSpPr/>
          <p:nvPr/>
        </p:nvGrpSpPr>
        <p:grpSpPr>
          <a:xfrm>
            <a:off x="7964306" y="3395037"/>
            <a:ext cx="357903" cy="350967"/>
            <a:chOff x="-1080825" y="310450"/>
            <a:chExt cx="897900" cy="880500"/>
          </a:xfrm>
        </p:grpSpPr>
        <p:grpSp>
          <p:nvGrpSpPr>
            <p:cNvPr id="1152" name="Google Shape;1152;p32"/>
            <p:cNvGrpSpPr/>
            <p:nvPr/>
          </p:nvGrpSpPr>
          <p:grpSpPr>
            <a:xfrm>
              <a:off x="-871575" y="310450"/>
              <a:ext cx="479400" cy="880500"/>
              <a:chOff x="-888950" y="310450"/>
              <a:chExt cx="479400" cy="880500"/>
            </a:xfrm>
          </p:grpSpPr>
          <p:sp>
            <p:nvSpPr>
              <p:cNvPr id="1153" name="Google Shape;1153;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5" name="Google Shape;1155;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56" name="Google Shape;1156;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57" name="Google Shape;1157;p32"/>
          <p:cNvGrpSpPr/>
          <p:nvPr/>
        </p:nvGrpSpPr>
        <p:grpSpPr>
          <a:xfrm>
            <a:off x="2666056" y="4338662"/>
            <a:ext cx="357903" cy="350967"/>
            <a:chOff x="-1080825" y="310450"/>
            <a:chExt cx="897900" cy="880500"/>
          </a:xfrm>
        </p:grpSpPr>
        <p:grpSp>
          <p:nvGrpSpPr>
            <p:cNvPr id="1158" name="Google Shape;1158;p32"/>
            <p:cNvGrpSpPr/>
            <p:nvPr/>
          </p:nvGrpSpPr>
          <p:grpSpPr>
            <a:xfrm>
              <a:off x="-871575" y="310450"/>
              <a:ext cx="479400" cy="880500"/>
              <a:chOff x="-888950" y="310450"/>
              <a:chExt cx="479400" cy="880500"/>
            </a:xfrm>
          </p:grpSpPr>
          <p:sp>
            <p:nvSpPr>
              <p:cNvPr id="1159" name="Google Shape;1159;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1" name="Google Shape;1161;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62" name="Google Shape;1162;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63" name="Google Shape;1163;p32"/>
          <p:cNvGrpSpPr/>
          <p:nvPr/>
        </p:nvGrpSpPr>
        <p:grpSpPr>
          <a:xfrm>
            <a:off x="6223456" y="422475"/>
            <a:ext cx="357903" cy="350967"/>
            <a:chOff x="-1080825" y="310450"/>
            <a:chExt cx="897900" cy="880500"/>
          </a:xfrm>
        </p:grpSpPr>
        <p:grpSp>
          <p:nvGrpSpPr>
            <p:cNvPr id="1164" name="Google Shape;1164;p32"/>
            <p:cNvGrpSpPr/>
            <p:nvPr/>
          </p:nvGrpSpPr>
          <p:grpSpPr>
            <a:xfrm>
              <a:off x="-871575" y="310450"/>
              <a:ext cx="479400" cy="880500"/>
              <a:chOff x="-888950" y="310450"/>
              <a:chExt cx="479400" cy="880500"/>
            </a:xfrm>
          </p:grpSpPr>
          <p:sp>
            <p:nvSpPr>
              <p:cNvPr id="1165" name="Google Shape;1165;p32"/>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2"/>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 name="Google Shape;1167;p32"/>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168" name="Google Shape;1168;p32"/>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169" name="Google Shape;1169;p32"/>
          <p:cNvGrpSpPr/>
          <p:nvPr/>
        </p:nvGrpSpPr>
        <p:grpSpPr>
          <a:xfrm rot="624596">
            <a:off x="8042511" y="1657859"/>
            <a:ext cx="636407" cy="350985"/>
            <a:chOff x="9280569" y="2166309"/>
            <a:chExt cx="875797" cy="483011"/>
          </a:xfrm>
        </p:grpSpPr>
        <p:sp>
          <p:nvSpPr>
            <p:cNvPr id="1170" name="Google Shape;1170;p32"/>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2"/>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2"/>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p32"/>
          <p:cNvGrpSpPr/>
          <p:nvPr/>
        </p:nvGrpSpPr>
        <p:grpSpPr>
          <a:xfrm rot="-10558032">
            <a:off x="521269" y="3240190"/>
            <a:ext cx="636353" cy="350955"/>
            <a:chOff x="9280569" y="2166309"/>
            <a:chExt cx="875797" cy="483011"/>
          </a:xfrm>
        </p:grpSpPr>
        <p:sp>
          <p:nvSpPr>
            <p:cNvPr id="1174" name="Google Shape;1174;p32"/>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2"/>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2"/>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77" name="Google Shape;1177;p32"/>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78" name="Google Shape;1178;p32"/>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179" name="Google Shape;1179;p32"/>
          <p:cNvGrpSpPr/>
          <p:nvPr/>
        </p:nvGrpSpPr>
        <p:grpSpPr>
          <a:xfrm>
            <a:off x="88317" y="182325"/>
            <a:ext cx="553897" cy="276930"/>
            <a:chOff x="1342500" y="1458675"/>
            <a:chExt cx="379200" cy="189600"/>
          </a:xfrm>
        </p:grpSpPr>
        <p:sp>
          <p:nvSpPr>
            <p:cNvPr id="1180" name="Google Shape;1180;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32"/>
          <p:cNvGrpSpPr/>
          <p:nvPr/>
        </p:nvGrpSpPr>
        <p:grpSpPr>
          <a:xfrm>
            <a:off x="8532892" y="4744438"/>
            <a:ext cx="553897" cy="276930"/>
            <a:chOff x="1342500" y="1458675"/>
            <a:chExt cx="379200" cy="189600"/>
          </a:xfrm>
        </p:grpSpPr>
        <p:sp>
          <p:nvSpPr>
            <p:cNvPr id="1183" name="Google Shape;1183;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85" name="Google Shape;1185;p32"/>
          <p:cNvCxnSpPr/>
          <p:nvPr/>
        </p:nvCxnSpPr>
        <p:spPr>
          <a:xfrm>
            <a:off x="8572092"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32"/>
          <p:cNvCxnSpPr/>
          <p:nvPr/>
        </p:nvCxnSpPr>
        <p:spPr>
          <a:xfrm>
            <a:off x="127522"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32"/>
          <p:cNvGrpSpPr/>
          <p:nvPr/>
        </p:nvGrpSpPr>
        <p:grpSpPr>
          <a:xfrm>
            <a:off x="88317" y="4744450"/>
            <a:ext cx="553897" cy="276930"/>
            <a:chOff x="1342500" y="1458675"/>
            <a:chExt cx="379200" cy="189600"/>
          </a:xfrm>
        </p:grpSpPr>
        <p:sp>
          <p:nvSpPr>
            <p:cNvPr id="1188" name="Google Shape;1188;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32"/>
          <p:cNvGrpSpPr/>
          <p:nvPr/>
        </p:nvGrpSpPr>
        <p:grpSpPr>
          <a:xfrm>
            <a:off x="8532892" y="182313"/>
            <a:ext cx="553897" cy="276930"/>
            <a:chOff x="1342500" y="1458675"/>
            <a:chExt cx="379200" cy="189600"/>
          </a:xfrm>
        </p:grpSpPr>
        <p:sp>
          <p:nvSpPr>
            <p:cNvPr id="1191" name="Google Shape;1191;p32"/>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2"/>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CUSTOM_15">
    <p:spTree>
      <p:nvGrpSpPr>
        <p:cNvPr id="1" name="Shape 1193"/>
        <p:cNvGrpSpPr/>
        <p:nvPr/>
      </p:nvGrpSpPr>
      <p:grpSpPr>
        <a:xfrm>
          <a:off x="0" y="0"/>
          <a:ext cx="0" cy="0"/>
          <a:chOff x="0" y="0"/>
          <a:chExt cx="0" cy="0"/>
        </a:xfrm>
      </p:grpSpPr>
      <p:cxnSp>
        <p:nvCxnSpPr>
          <p:cNvPr id="1194" name="Google Shape;1194;p33"/>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195" name="Google Shape;1195;p33"/>
          <p:cNvGrpSpPr/>
          <p:nvPr/>
        </p:nvGrpSpPr>
        <p:grpSpPr>
          <a:xfrm>
            <a:off x="114173" y="4574625"/>
            <a:ext cx="502195" cy="505312"/>
            <a:chOff x="291525" y="1296925"/>
            <a:chExt cx="829800" cy="834950"/>
          </a:xfrm>
        </p:grpSpPr>
        <p:sp>
          <p:nvSpPr>
            <p:cNvPr id="1196" name="Google Shape;1196;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 name="Google Shape;1197;p33"/>
            <p:cNvGrpSpPr/>
            <p:nvPr/>
          </p:nvGrpSpPr>
          <p:grpSpPr>
            <a:xfrm>
              <a:off x="291525" y="1296925"/>
              <a:ext cx="829800" cy="834950"/>
              <a:chOff x="291525" y="1296925"/>
              <a:chExt cx="829800" cy="834950"/>
            </a:xfrm>
          </p:grpSpPr>
          <p:sp>
            <p:nvSpPr>
              <p:cNvPr id="1198" name="Google Shape;1198;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2" name="Google Shape;1202;p33"/>
          <p:cNvGrpSpPr/>
          <p:nvPr/>
        </p:nvGrpSpPr>
        <p:grpSpPr>
          <a:xfrm>
            <a:off x="8558773" y="74050"/>
            <a:ext cx="502195" cy="505312"/>
            <a:chOff x="291525" y="1296925"/>
            <a:chExt cx="829800" cy="834950"/>
          </a:xfrm>
        </p:grpSpPr>
        <p:sp>
          <p:nvSpPr>
            <p:cNvPr id="1203" name="Google Shape;1203;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1204;p33"/>
            <p:cNvGrpSpPr/>
            <p:nvPr/>
          </p:nvGrpSpPr>
          <p:grpSpPr>
            <a:xfrm>
              <a:off x="291525" y="1296925"/>
              <a:ext cx="829800" cy="834950"/>
              <a:chOff x="291525" y="1296925"/>
              <a:chExt cx="829800" cy="834950"/>
            </a:xfrm>
          </p:grpSpPr>
          <p:sp>
            <p:nvSpPr>
              <p:cNvPr id="1205" name="Google Shape;1205;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09" name="Google Shape;1209;p33"/>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210" name="Google Shape;1210;p33"/>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211" name="Google Shape;1211;p33"/>
          <p:cNvGrpSpPr/>
          <p:nvPr/>
        </p:nvGrpSpPr>
        <p:grpSpPr>
          <a:xfrm>
            <a:off x="8558773" y="4574625"/>
            <a:ext cx="502195" cy="505312"/>
            <a:chOff x="291525" y="1296925"/>
            <a:chExt cx="829800" cy="834950"/>
          </a:xfrm>
        </p:grpSpPr>
        <p:sp>
          <p:nvSpPr>
            <p:cNvPr id="1212" name="Google Shape;1212;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33"/>
            <p:cNvGrpSpPr/>
            <p:nvPr/>
          </p:nvGrpSpPr>
          <p:grpSpPr>
            <a:xfrm>
              <a:off x="291525" y="1296925"/>
              <a:ext cx="829800" cy="834950"/>
              <a:chOff x="291525" y="1296925"/>
              <a:chExt cx="829800" cy="834950"/>
            </a:xfrm>
          </p:grpSpPr>
          <p:sp>
            <p:nvSpPr>
              <p:cNvPr id="1214" name="Google Shape;1214;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8" name="Google Shape;1218;p33"/>
          <p:cNvGrpSpPr/>
          <p:nvPr/>
        </p:nvGrpSpPr>
        <p:grpSpPr>
          <a:xfrm>
            <a:off x="114173" y="74050"/>
            <a:ext cx="502195" cy="505312"/>
            <a:chOff x="291525" y="1296925"/>
            <a:chExt cx="829800" cy="834950"/>
          </a:xfrm>
        </p:grpSpPr>
        <p:sp>
          <p:nvSpPr>
            <p:cNvPr id="1219" name="Google Shape;1219;p33"/>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0" name="Google Shape;1220;p33"/>
            <p:cNvGrpSpPr/>
            <p:nvPr/>
          </p:nvGrpSpPr>
          <p:grpSpPr>
            <a:xfrm>
              <a:off x="291525" y="1296925"/>
              <a:ext cx="829800" cy="834950"/>
              <a:chOff x="291525" y="1296925"/>
              <a:chExt cx="829800" cy="834950"/>
            </a:xfrm>
          </p:grpSpPr>
          <p:sp>
            <p:nvSpPr>
              <p:cNvPr id="1221" name="Google Shape;1221;p33"/>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225" name="Google Shape;1225;p33"/>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226" name="Google Shape;1226;p33"/>
          <p:cNvGrpSpPr/>
          <p:nvPr/>
        </p:nvGrpSpPr>
        <p:grpSpPr>
          <a:xfrm>
            <a:off x="8212082" y="3672502"/>
            <a:ext cx="437369" cy="109342"/>
            <a:chOff x="1342500" y="1458675"/>
            <a:chExt cx="758400" cy="189600"/>
          </a:xfrm>
        </p:grpSpPr>
        <p:sp>
          <p:nvSpPr>
            <p:cNvPr id="1227" name="Google Shape;1227;p33"/>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3"/>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33"/>
          <p:cNvGrpSpPr/>
          <p:nvPr/>
        </p:nvGrpSpPr>
        <p:grpSpPr>
          <a:xfrm>
            <a:off x="494545" y="1634952"/>
            <a:ext cx="437369" cy="109342"/>
            <a:chOff x="1342500" y="1458675"/>
            <a:chExt cx="758400" cy="189600"/>
          </a:xfrm>
        </p:grpSpPr>
        <p:sp>
          <p:nvSpPr>
            <p:cNvPr id="1232" name="Google Shape;1232;p33"/>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33"/>
          <p:cNvGrpSpPr/>
          <p:nvPr/>
        </p:nvGrpSpPr>
        <p:grpSpPr>
          <a:xfrm>
            <a:off x="2269706" y="796887"/>
            <a:ext cx="357903" cy="350967"/>
            <a:chOff x="-1080825" y="310450"/>
            <a:chExt cx="897900" cy="880500"/>
          </a:xfrm>
        </p:grpSpPr>
        <p:grpSp>
          <p:nvGrpSpPr>
            <p:cNvPr id="1237" name="Google Shape;1237;p33"/>
            <p:cNvGrpSpPr/>
            <p:nvPr/>
          </p:nvGrpSpPr>
          <p:grpSpPr>
            <a:xfrm>
              <a:off x="-871575" y="310450"/>
              <a:ext cx="479400" cy="880500"/>
              <a:chOff x="-888950" y="310450"/>
              <a:chExt cx="479400" cy="880500"/>
            </a:xfrm>
          </p:grpSpPr>
          <p:sp>
            <p:nvSpPr>
              <p:cNvPr id="1238" name="Google Shape;1238;p33"/>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0" name="Google Shape;1240;p33"/>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241" name="Google Shape;1241;p33"/>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242" name="Google Shape;1242;p33"/>
          <p:cNvGrpSpPr/>
          <p:nvPr/>
        </p:nvGrpSpPr>
        <p:grpSpPr>
          <a:xfrm>
            <a:off x="6921031" y="4433100"/>
            <a:ext cx="357903" cy="350967"/>
            <a:chOff x="-1080825" y="310450"/>
            <a:chExt cx="897900" cy="880500"/>
          </a:xfrm>
        </p:grpSpPr>
        <p:grpSp>
          <p:nvGrpSpPr>
            <p:cNvPr id="1243" name="Google Shape;1243;p33"/>
            <p:cNvGrpSpPr/>
            <p:nvPr/>
          </p:nvGrpSpPr>
          <p:grpSpPr>
            <a:xfrm>
              <a:off x="-871575" y="310450"/>
              <a:ext cx="479400" cy="880500"/>
              <a:chOff x="-888950" y="310450"/>
              <a:chExt cx="479400" cy="880500"/>
            </a:xfrm>
          </p:grpSpPr>
          <p:sp>
            <p:nvSpPr>
              <p:cNvPr id="1244" name="Google Shape;1244;p33"/>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6" name="Google Shape;1246;p33"/>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247" name="Google Shape;1247;p33"/>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
        <p:nvSpPr>
          <p:cNvPr id="1248" name="Google Shape;1248;p33"/>
          <p:cNvSpPr/>
          <p:nvPr/>
        </p:nvSpPr>
        <p:spPr>
          <a:xfrm>
            <a:off x="2888501" y="4784066"/>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
        <p:nvSpPr>
          <p:cNvPr id="1249" name="Google Shape;1249;p33"/>
          <p:cNvSpPr/>
          <p:nvPr/>
        </p:nvSpPr>
        <p:spPr>
          <a:xfrm>
            <a:off x="2888501" y="241153"/>
            <a:ext cx="3266794" cy="17107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DEGREE FOR COLLEGE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713225" y="2601250"/>
            <a:ext cx="3140700" cy="695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sz="2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5"/>
          <p:cNvSpPr txBox="1">
            <a:spLocks noGrp="1"/>
          </p:cNvSpPr>
          <p:nvPr>
            <p:ph type="title" idx="2"/>
          </p:nvPr>
        </p:nvSpPr>
        <p:spPr>
          <a:xfrm>
            <a:off x="4571975" y="2601250"/>
            <a:ext cx="3140700" cy="6954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500"/>
              <a:buNone/>
              <a:defRPr sz="2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5"/>
          <p:cNvSpPr txBox="1">
            <a:spLocks noGrp="1"/>
          </p:cNvSpPr>
          <p:nvPr>
            <p:ph type="subTitle" idx="1"/>
          </p:nvPr>
        </p:nvSpPr>
        <p:spPr>
          <a:xfrm>
            <a:off x="4571975" y="3467887"/>
            <a:ext cx="3325200" cy="695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5"/>
          <p:cNvSpPr txBox="1">
            <a:spLocks noGrp="1"/>
          </p:cNvSpPr>
          <p:nvPr>
            <p:ph type="subTitle" idx="3"/>
          </p:nvPr>
        </p:nvSpPr>
        <p:spPr>
          <a:xfrm>
            <a:off x="713225" y="3467887"/>
            <a:ext cx="3325200" cy="695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5"/>
          <p:cNvSpPr txBox="1">
            <a:spLocks noGrp="1"/>
          </p:cNvSpPr>
          <p:nvPr>
            <p:ph type="title" idx="4"/>
          </p:nvPr>
        </p:nvSpPr>
        <p:spPr>
          <a:xfrm>
            <a:off x="713225" y="539500"/>
            <a:ext cx="7717500" cy="4098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118" name="Google Shape;118;p5"/>
          <p:cNvGrpSpPr/>
          <p:nvPr/>
        </p:nvGrpSpPr>
        <p:grpSpPr>
          <a:xfrm>
            <a:off x="8558747" y="4663298"/>
            <a:ext cx="502200" cy="327958"/>
            <a:chOff x="9668873" y="3240810"/>
            <a:chExt cx="502200" cy="327958"/>
          </a:xfrm>
        </p:grpSpPr>
        <p:sp>
          <p:nvSpPr>
            <p:cNvPr id="119" name="Google Shape;119;p5"/>
            <p:cNvSpPr/>
            <p:nvPr/>
          </p:nvSpPr>
          <p:spPr>
            <a:xfrm rot="-5400000">
              <a:off x="9842273" y="3239969"/>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5400000">
              <a:off x="9842273" y="315369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5400000">
              <a:off x="9842273" y="3067410"/>
              <a:ext cx="155400" cy="5022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5"/>
          <p:cNvSpPr/>
          <p:nvPr/>
        </p:nvSpPr>
        <p:spPr>
          <a:xfrm>
            <a:off x="8591175" y="102088"/>
            <a:ext cx="437400" cy="4374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5"/>
          <p:cNvGrpSpPr/>
          <p:nvPr/>
        </p:nvGrpSpPr>
        <p:grpSpPr>
          <a:xfrm>
            <a:off x="6827569" y="1819156"/>
            <a:ext cx="636442" cy="351004"/>
            <a:chOff x="9280569" y="2166309"/>
            <a:chExt cx="875797" cy="483011"/>
          </a:xfrm>
        </p:grpSpPr>
        <p:sp>
          <p:nvSpPr>
            <p:cNvPr id="124" name="Google Shape;124;p5"/>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5"/>
          <p:cNvGrpSpPr/>
          <p:nvPr/>
        </p:nvGrpSpPr>
        <p:grpSpPr>
          <a:xfrm>
            <a:off x="8251819" y="1173887"/>
            <a:ext cx="357903" cy="350967"/>
            <a:chOff x="-1080825" y="310450"/>
            <a:chExt cx="897900" cy="880500"/>
          </a:xfrm>
        </p:grpSpPr>
        <p:grpSp>
          <p:nvGrpSpPr>
            <p:cNvPr id="128" name="Google Shape;128;p5"/>
            <p:cNvGrpSpPr/>
            <p:nvPr/>
          </p:nvGrpSpPr>
          <p:grpSpPr>
            <a:xfrm>
              <a:off x="-871575" y="310450"/>
              <a:ext cx="479400" cy="880500"/>
              <a:chOff x="-888950" y="310450"/>
              <a:chExt cx="479400" cy="880500"/>
            </a:xfrm>
          </p:grpSpPr>
          <p:sp>
            <p:nvSpPr>
              <p:cNvPr id="129" name="Google Shape;129;p5"/>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5"/>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132" name="Google Shape;132;p5"/>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133" name="Google Shape;133;p5"/>
          <p:cNvGrpSpPr/>
          <p:nvPr/>
        </p:nvGrpSpPr>
        <p:grpSpPr>
          <a:xfrm>
            <a:off x="146582" y="266127"/>
            <a:ext cx="437369" cy="109342"/>
            <a:chOff x="1342500" y="1458675"/>
            <a:chExt cx="758400" cy="189600"/>
          </a:xfrm>
        </p:grpSpPr>
        <p:sp>
          <p:nvSpPr>
            <p:cNvPr id="134" name="Google Shape;134;p5"/>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5"/>
          <p:cNvGrpSpPr/>
          <p:nvPr/>
        </p:nvGrpSpPr>
        <p:grpSpPr>
          <a:xfrm>
            <a:off x="114169" y="4574625"/>
            <a:ext cx="502195" cy="505312"/>
            <a:chOff x="291525" y="1296925"/>
            <a:chExt cx="829800" cy="834950"/>
          </a:xfrm>
        </p:grpSpPr>
        <p:sp>
          <p:nvSpPr>
            <p:cNvPr id="139" name="Google Shape;139;p5"/>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5"/>
            <p:cNvGrpSpPr/>
            <p:nvPr/>
          </p:nvGrpSpPr>
          <p:grpSpPr>
            <a:xfrm>
              <a:off x="291525" y="1296925"/>
              <a:ext cx="829800" cy="834950"/>
              <a:chOff x="291525" y="1296925"/>
              <a:chExt cx="829800" cy="834950"/>
            </a:xfrm>
          </p:grpSpPr>
          <p:sp>
            <p:nvSpPr>
              <p:cNvPr id="141" name="Google Shape;141;p5"/>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45" name="Google Shape;145;p5"/>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46" name="Google Shape;146;p5"/>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7"/>
        <p:cNvGrpSpPr/>
        <p:nvPr/>
      </p:nvGrpSpPr>
      <p:grpSpPr>
        <a:xfrm>
          <a:off x="0" y="0"/>
          <a:ext cx="0" cy="0"/>
          <a:chOff x="0" y="0"/>
          <a:chExt cx="0" cy="0"/>
        </a:xfrm>
      </p:grpSpPr>
      <p:sp>
        <p:nvSpPr>
          <p:cNvPr id="148" name="Google Shape;148;p6"/>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lvl1pPr lvl="0" algn="ctr" rtl="0">
              <a:spcBef>
                <a:spcPts val="0"/>
              </a:spcBef>
              <a:spcAft>
                <a:spcPts val="0"/>
              </a:spcAft>
              <a:buClr>
                <a:schemeClr val="dk1"/>
              </a:buClr>
              <a:buSzPts val="2500"/>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grpSp>
        <p:nvGrpSpPr>
          <p:cNvPr id="149" name="Google Shape;149;p6"/>
          <p:cNvGrpSpPr/>
          <p:nvPr/>
        </p:nvGrpSpPr>
        <p:grpSpPr>
          <a:xfrm>
            <a:off x="8630919" y="4648837"/>
            <a:ext cx="357903" cy="350967"/>
            <a:chOff x="-1080825" y="310450"/>
            <a:chExt cx="897900" cy="880500"/>
          </a:xfrm>
        </p:grpSpPr>
        <p:grpSp>
          <p:nvGrpSpPr>
            <p:cNvPr id="150" name="Google Shape;150;p6"/>
            <p:cNvGrpSpPr/>
            <p:nvPr/>
          </p:nvGrpSpPr>
          <p:grpSpPr>
            <a:xfrm>
              <a:off x="-871575" y="310450"/>
              <a:ext cx="479400" cy="880500"/>
              <a:chOff x="-888950" y="310450"/>
              <a:chExt cx="479400" cy="880500"/>
            </a:xfrm>
          </p:grpSpPr>
          <p:sp>
            <p:nvSpPr>
              <p:cNvPr id="151" name="Google Shape;151;p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54" name="Google Shape;154;p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155" name="Google Shape;155;p6"/>
          <p:cNvGrpSpPr/>
          <p:nvPr/>
        </p:nvGrpSpPr>
        <p:grpSpPr>
          <a:xfrm rot="-5400000">
            <a:off x="8406904" y="3658987"/>
            <a:ext cx="805952" cy="201507"/>
            <a:chOff x="1342500" y="1458675"/>
            <a:chExt cx="758400" cy="189600"/>
          </a:xfrm>
        </p:grpSpPr>
        <p:sp>
          <p:nvSpPr>
            <p:cNvPr id="156" name="Google Shape;156;p6"/>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 name="Google Shape;160;p6"/>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6"/>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62" name="Google Shape;162;p6"/>
          <p:cNvGrpSpPr/>
          <p:nvPr/>
        </p:nvGrpSpPr>
        <p:grpSpPr>
          <a:xfrm>
            <a:off x="114173" y="4574625"/>
            <a:ext cx="502195" cy="505312"/>
            <a:chOff x="291525" y="1296925"/>
            <a:chExt cx="829800" cy="834950"/>
          </a:xfrm>
        </p:grpSpPr>
        <p:sp>
          <p:nvSpPr>
            <p:cNvPr id="163" name="Google Shape;163;p6"/>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6"/>
            <p:cNvGrpSpPr/>
            <p:nvPr/>
          </p:nvGrpSpPr>
          <p:grpSpPr>
            <a:xfrm>
              <a:off x="291525" y="1296925"/>
              <a:ext cx="829800" cy="834950"/>
              <a:chOff x="291525" y="1296925"/>
              <a:chExt cx="829800" cy="834950"/>
            </a:xfrm>
          </p:grpSpPr>
          <p:sp>
            <p:nvSpPr>
              <p:cNvPr id="165" name="Google Shape;165;p6"/>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 name="Google Shape;169;p6"/>
          <p:cNvGrpSpPr/>
          <p:nvPr/>
        </p:nvGrpSpPr>
        <p:grpSpPr>
          <a:xfrm>
            <a:off x="8558773" y="74050"/>
            <a:ext cx="502195" cy="505312"/>
            <a:chOff x="291525" y="1296925"/>
            <a:chExt cx="829800" cy="834950"/>
          </a:xfrm>
        </p:grpSpPr>
        <p:sp>
          <p:nvSpPr>
            <p:cNvPr id="170" name="Google Shape;170;p6"/>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6"/>
            <p:cNvGrpSpPr/>
            <p:nvPr/>
          </p:nvGrpSpPr>
          <p:grpSpPr>
            <a:xfrm>
              <a:off x="291525" y="1296925"/>
              <a:ext cx="829800" cy="834950"/>
              <a:chOff x="291525" y="1296925"/>
              <a:chExt cx="829800" cy="834950"/>
            </a:xfrm>
          </p:grpSpPr>
          <p:sp>
            <p:nvSpPr>
              <p:cNvPr id="172" name="Google Shape;172;p6"/>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76" name="Google Shape;176;p6"/>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77" name="Google Shape;177;p6"/>
          <p:cNvGrpSpPr/>
          <p:nvPr/>
        </p:nvGrpSpPr>
        <p:grpSpPr>
          <a:xfrm>
            <a:off x="186319" y="151212"/>
            <a:ext cx="357903" cy="350967"/>
            <a:chOff x="-1080825" y="310450"/>
            <a:chExt cx="897900" cy="880500"/>
          </a:xfrm>
        </p:grpSpPr>
        <p:grpSp>
          <p:nvGrpSpPr>
            <p:cNvPr id="178" name="Google Shape;178;p6"/>
            <p:cNvGrpSpPr/>
            <p:nvPr/>
          </p:nvGrpSpPr>
          <p:grpSpPr>
            <a:xfrm>
              <a:off x="-871575" y="310450"/>
              <a:ext cx="479400" cy="880500"/>
              <a:chOff x="-888950" y="310450"/>
              <a:chExt cx="479400" cy="880500"/>
            </a:xfrm>
          </p:grpSpPr>
          <p:sp>
            <p:nvSpPr>
              <p:cNvPr id="179" name="Google Shape;179;p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 name="Google Shape;181;p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82" name="Google Shape;182;p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cxnSp>
        <p:nvCxnSpPr>
          <p:cNvPr id="183" name="Google Shape;183;p6"/>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184" name="Google Shape;184;p6"/>
          <p:cNvGrpSpPr/>
          <p:nvPr/>
        </p:nvGrpSpPr>
        <p:grpSpPr>
          <a:xfrm>
            <a:off x="2805832" y="4297819"/>
            <a:ext cx="636442" cy="351004"/>
            <a:chOff x="9280569" y="2166309"/>
            <a:chExt cx="875797" cy="483011"/>
          </a:xfrm>
        </p:grpSpPr>
        <p:sp>
          <p:nvSpPr>
            <p:cNvPr id="185" name="Google Shape;185;p6"/>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6"/>
          <p:cNvGrpSpPr/>
          <p:nvPr/>
        </p:nvGrpSpPr>
        <p:grpSpPr>
          <a:xfrm>
            <a:off x="7883469" y="1307137"/>
            <a:ext cx="357903" cy="350967"/>
            <a:chOff x="-1080825" y="310450"/>
            <a:chExt cx="897900" cy="880500"/>
          </a:xfrm>
        </p:grpSpPr>
        <p:grpSp>
          <p:nvGrpSpPr>
            <p:cNvPr id="189" name="Google Shape;189;p6"/>
            <p:cNvGrpSpPr/>
            <p:nvPr/>
          </p:nvGrpSpPr>
          <p:grpSpPr>
            <a:xfrm>
              <a:off x="-871575" y="310450"/>
              <a:ext cx="479400" cy="880500"/>
              <a:chOff x="-888950" y="310450"/>
              <a:chExt cx="479400" cy="880500"/>
            </a:xfrm>
          </p:grpSpPr>
          <p:sp>
            <p:nvSpPr>
              <p:cNvPr id="190" name="Google Shape;190;p6"/>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6"/>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193" name="Google Shape;193;p6"/>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6" name="Google Shape;196;p7"/>
          <p:cNvSpPr txBox="1">
            <a:spLocks noGrp="1"/>
          </p:cNvSpPr>
          <p:nvPr>
            <p:ph type="subTitle" idx="1"/>
          </p:nvPr>
        </p:nvSpPr>
        <p:spPr>
          <a:xfrm>
            <a:off x="2146500" y="1673750"/>
            <a:ext cx="4851000" cy="25119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97" name="Google Shape;197;p7"/>
          <p:cNvGrpSpPr/>
          <p:nvPr/>
        </p:nvGrpSpPr>
        <p:grpSpPr>
          <a:xfrm>
            <a:off x="8558747" y="4652998"/>
            <a:ext cx="502200" cy="327958"/>
            <a:chOff x="9668873" y="3240810"/>
            <a:chExt cx="502200" cy="327958"/>
          </a:xfrm>
        </p:grpSpPr>
        <p:sp>
          <p:nvSpPr>
            <p:cNvPr id="198" name="Google Shape;198;p7"/>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7"/>
          <p:cNvSpPr/>
          <p:nvPr/>
        </p:nvSpPr>
        <p:spPr>
          <a:xfrm rot="-5400000">
            <a:off x="-1280232" y="2476930"/>
            <a:ext cx="3283065" cy="189640"/>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Dela Gothic One"/>
              </a:rPr>
              <a:t>CRIMINAL JUSTICE</a:t>
            </a:r>
          </a:p>
        </p:txBody>
      </p:sp>
      <p:grpSp>
        <p:nvGrpSpPr>
          <p:cNvPr id="202" name="Google Shape;202;p7"/>
          <p:cNvGrpSpPr/>
          <p:nvPr/>
        </p:nvGrpSpPr>
        <p:grpSpPr>
          <a:xfrm>
            <a:off x="8566521" y="221972"/>
            <a:ext cx="486642" cy="197663"/>
            <a:chOff x="-1185450" y="3156350"/>
            <a:chExt cx="1020000" cy="414300"/>
          </a:xfrm>
        </p:grpSpPr>
        <p:sp>
          <p:nvSpPr>
            <p:cNvPr id="203" name="Google Shape;203;p7"/>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7"/>
            <p:cNvCxnSpPr>
              <a:stCxn id="205" idx="0"/>
              <a:endCxn id="205"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7"/>
            <p:cNvCxnSpPr>
              <a:endCxn id="203"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208" name="Google Shape;208;p7"/>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209" name="Google Shape;209;p7"/>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210" name="Google Shape;210;p7"/>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211" name="Google Shape;211;p7"/>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212" name="Google Shape;212;p7"/>
          <p:cNvGrpSpPr/>
          <p:nvPr/>
        </p:nvGrpSpPr>
        <p:grpSpPr>
          <a:xfrm>
            <a:off x="114172" y="221973"/>
            <a:ext cx="502200" cy="327958"/>
            <a:chOff x="9668873" y="3240810"/>
            <a:chExt cx="502200" cy="327958"/>
          </a:xfrm>
        </p:grpSpPr>
        <p:sp>
          <p:nvSpPr>
            <p:cNvPr id="213" name="Google Shape;213;p7"/>
            <p:cNvSpPr/>
            <p:nvPr/>
          </p:nvSpPr>
          <p:spPr>
            <a:xfrm rot="-5400000">
              <a:off x="9842273" y="3239969"/>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5400000">
              <a:off x="9842273" y="315369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5400000">
              <a:off x="9842273" y="3067410"/>
              <a:ext cx="155400" cy="502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7"/>
          <p:cNvGrpSpPr/>
          <p:nvPr/>
        </p:nvGrpSpPr>
        <p:grpSpPr>
          <a:xfrm>
            <a:off x="121946" y="4784072"/>
            <a:ext cx="486642" cy="197663"/>
            <a:chOff x="-1185450" y="3156350"/>
            <a:chExt cx="1020000" cy="414300"/>
          </a:xfrm>
        </p:grpSpPr>
        <p:sp>
          <p:nvSpPr>
            <p:cNvPr id="217" name="Google Shape;217;p7"/>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7"/>
            <p:cNvCxnSpPr>
              <a:stCxn id="219" idx="0"/>
              <a:endCxn id="219"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221" name="Google Shape;221;p7"/>
            <p:cNvCxnSpPr>
              <a:endCxn id="217"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222" name="Google Shape;222;p7"/>
          <p:cNvGrpSpPr/>
          <p:nvPr/>
        </p:nvGrpSpPr>
        <p:grpSpPr>
          <a:xfrm>
            <a:off x="8112557" y="2091269"/>
            <a:ext cx="636442" cy="351004"/>
            <a:chOff x="9280569" y="2166309"/>
            <a:chExt cx="875797" cy="483011"/>
          </a:xfrm>
        </p:grpSpPr>
        <p:sp>
          <p:nvSpPr>
            <p:cNvPr id="223" name="Google Shape;223;p7"/>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7"/>
          <p:cNvGrpSpPr/>
          <p:nvPr/>
        </p:nvGrpSpPr>
        <p:grpSpPr>
          <a:xfrm>
            <a:off x="7660481" y="3142837"/>
            <a:ext cx="357903" cy="350967"/>
            <a:chOff x="-1080825" y="310450"/>
            <a:chExt cx="897900" cy="880500"/>
          </a:xfrm>
        </p:grpSpPr>
        <p:grpSp>
          <p:nvGrpSpPr>
            <p:cNvPr id="227" name="Google Shape;227;p7"/>
            <p:cNvGrpSpPr/>
            <p:nvPr/>
          </p:nvGrpSpPr>
          <p:grpSpPr>
            <a:xfrm>
              <a:off x="-871575" y="310450"/>
              <a:ext cx="479400" cy="880500"/>
              <a:chOff x="-888950" y="310450"/>
              <a:chExt cx="479400" cy="880500"/>
            </a:xfrm>
          </p:grpSpPr>
          <p:sp>
            <p:nvSpPr>
              <p:cNvPr id="228" name="Google Shape;228;p7"/>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7"/>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231" name="Google Shape;231;p7"/>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232" name="Google Shape;232;p7"/>
          <p:cNvGrpSpPr/>
          <p:nvPr/>
        </p:nvGrpSpPr>
        <p:grpSpPr>
          <a:xfrm>
            <a:off x="1162006" y="1861937"/>
            <a:ext cx="357903" cy="350967"/>
            <a:chOff x="-1080825" y="310450"/>
            <a:chExt cx="897900" cy="880500"/>
          </a:xfrm>
        </p:grpSpPr>
        <p:grpSp>
          <p:nvGrpSpPr>
            <p:cNvPr id="233" name="Google Shape;233;p7"/>
            <p:cNvGrpSpPr/>
            <p:nvPr/>
          </p:nvGrpSpPr>
          <p:grpSpPr>
            <a:xfrm>
              <a:off x="-871575" y="310450"/>
              <a:ext cx="479400" cy="880500"/>
              <a:chOff x="-888950" y="310450"/>
              <a:chExt cx="479400" cy="880500"/>
            </a:xfrm>
          </p:grpSpPr>
          <p:sp>
            <p:nvSpPr>
              <p:cNvPr id="234" name="Google Shape;234;p7"/>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 name="Google Shape;236;p7"/>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237" name="Google Shape;237;p7"/>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38"/>
        <p:cNvGrpSpPr/>
        <p:nvPr/>
      </p:nvGrpSpPr>
      <p:grpSpPr>
        <a:xfrm>
          <a:off x="0" y="0"/>
          <a:ext cx="0" cy="0"/>
          <a:chOff x="0" y="0"/>
          <a:chExt cx="0" cy="0"/>
        </a:xfrm>
      </p:grpSpPr>
      <p:sp>
        <p:nvSpPr>
          <p:cNvPr id="239" name="Google Shape;239;p8"/>
          <p:cNvSpPr txBox="1">
            <a:spLocks noGrp="1"/>
          </p:cNvSpPr>
          <p:nvPr>
            <p:ph type="title"/>
          </p:nvPr>
        </p:nvSpPr>
        <p:spPr>
          <a:xfrm>
            <a:off x="713250" y="1594200"/>
            <a:ext cx="7717500" cy="1955100"/>
          </a:xfrm>
          <a:prstGeom prst="rect">
            <a:avLst/>
          </a:prstGeom>
        </p:spPr>
        <p:txBody>
          <a:bodyPr spcFirstLastPara="1" wrap="square" lIns="0" tIns="0" rIns="0" bIns="0" anchor="t" anchorCtr="0">
            <a:noAutofit/>
          </a:bodyPr>
          <a:lstStyle>
            <a:lvl1pPr lvl="0" algn="ctr">
              <a:lnSpc>
                <a:spcPct val="80000"/>
              </a:lnSpc>
              <a:spcBef>
                <a:spcPts val="0"/>
              </a:spcBef>
              <a:spcAft>
                <a:spcPts val="0"/>
              </a:spcAft>
              <a:buSzPts val="4800"/>
              <a:buNone/>
              <a:defRPr sz="8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40" name="Google Shape;240;p8"/>
          <p:cNvGrpSpPr/>
          <p:nvPr/>
        </p:nvGrpSpPr>
        <p:grpSpPr>
          <a:xfrm>
            <a:off x="8630919" y="4648837"/>
            <a:ext cx="357903" cy="350967"/>
            <a:chOff x="-1080825" y="310450"/>
            <a:chExt cx="897900" cy="880500"/>
          </a:xfrm>
        </p:grpSpPr>
        <p:grpSp>
          <p:nvGrpSpPr>
            <p:cNvPr id="241" name="Google Shape;241;p8"/>
            <p:cNvGrpSpPr/>
            <p:nvPr/>
          </p:nvGrpSpPr>
          <p:grpSpPr>
            <a:xfrm>
              <a:off x="-871575" y="310450"/>
              <a:ext cx="479400" cy="880500"/>
              <a:chOff x="-888950" y="310450"/>
              <a:chExt cx="479400" cy="880500"/>
            </a:xfrm>
          </p:grpSpPr>
          <p:sp>
            <p:nvSpPr>
              <p:cNvPr id="242" name="Google Shape;242;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 name="Google Shape;244;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245" name="Google Shape;245;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246" name="Google Shape;246;p8"/>
          <p:cNvGrpSpPr/>
          <p:nvPr/>
        </p:nvGrpSpPr>
        <p:grpSpPr>
          <a:xfrm rot="-5400000">
            <a:off x="8406904" y="3658987"/>
            <a:ext cx="805952" cy="201507"/>
            <a:chOff x="1342500" y="1458675"/>
            <a:chExt cx="758400" cy="189600"/>
          </a:xfrm>
        </p:grpSpPr>
        <p:sp>
          <p:nvSpPr>
            <p:cNvPr id="247" name="Google Shape;247;p8"/>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a:off x="17217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a:off x="19113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1" name="Google Shape;251;p8"/>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252" name="Google Shape;252;p8"/>
          <p:cNvCxnSpPr/>
          <p:nvPr/>
        </p:nvCxnSpPr>
        <p:spPr>
          <a:xfrm>
            <a:off x="857211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253" name="Google Shape;253;p8"/>
          <p:cNvGrpSpPr/>
          <p:nvPr/>
        </p:nvGrpSpPr>
        <p:grpSpPr>
          <a:xfrm>
            <a:off x="114173" y="4574625"/>
            <a:ext cx="502195" cy="505312"/>
            <a:chOff x="291525" y="1296925"/>
            <a:chExt cx="829800" cy="834950"/>
          </a:xfrm>
        </p:grpSpPr>
        <p:sp>
          <p:nvSpPr>
            <p:cNvPr id="254" name="Google Shape;254;p8"/>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8"/>
            <p:cNvGrpSpPr/>
            <p:nvPr/>
          </p:nvGrpSpPr>
          <p:grpSpPr>
            <a:xfrm>
              <a:off x="291525" y="1296925"/>
              <a:ext cx="829800" cy="834950"/>
              <a:chOff x="291525" y="1296925"/>
              <a:chExt cx="829800" cy="834950"/>
            </a:xfrm>
          </p:grpSpPr>
          <p:sp>
            <p:nvSpPr>
              <p:cNvPr id="256" name="Google Shape;256;p8"/>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0" name="Google Shape;260;p8"/>
          <p:cNvGrpSpPr/>
          <p:nvPr/>
        </p:nvGrpSpPr>
        <p:grpSpPr>
          <a:xfrm>
            <a:off x="8558773" y="74050"/>
            <a:ext cx="502195" cy="505312"/>
            <a:chOff x="291525" y="1296925"/>
            <a:chExt cx="829800" cy="834950"/>
          </a:xfrm>
        </p:grpSpPr>
        <p:sp>
          <p:nvSpPr>
            <p:cNvPr id="261" name="Google Shape;261;p8"/>
            <p:cNvSpPr/>
            <p:nvPr/>
          </p:nvSpPr>
          <p:spPr>
            <a:xfrm>
              <a:off x="291525" y="1300250"/>
              <a:ext cx="829800" cy="82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8"/>
            <p:cNvGrpSpPr/>
            <p:nvPr/>
          </p:nvGrpSpPr>
          <p:grpSpPr>
            <a:xfrm>
              <a:off x="291525" y="1296925"/>
              <a:ext cx="829800" cy="834950"/>
              <a:chOff x="291525" y="1296925"/>
              <a:chExt cx="829800" cy="834950"/>
            </a:xfrm>
          </p:grpSpPr>
          <p:sp>
            <p:nvSpPr>
              <p:cNvPr id="263" name="Google Shape;263;p8"/>
              <p:cNvSpPr/>
              <p:nvPr/>
            </p:nvSpPr>
            <p:spPr>
              <a:xfrm rot="5400000">
                <a:off x="2915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rot="10800000">
                <a:off x="683925" y="129692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rot="-5400000">
                <a:off x="6839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291525" y="1694475"/>
                <a:ext cx="437400" cy="437400"/>
              </a:xfrm>
              <a:prstGeom prst="teardrop">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67" name="Google Shape;267;p8"/>
          <p:cNvCxnSpPr/>
          <p:nvPr/>
        </p:nvCxnSpPr>
        <p:spPr>
          <a:xfrm>
            <a:off x="8572117" y="755000"/>
            <a:ext cx="475500" cy="0"/>
          </a:xfrm>
          <a:prstGeom prst="straightConnector1">
            <a:avLst/>
          </a:prstGeom>
          <a:noFill/>
          <a:ln w="9525" cap="flat" cmpd="sng">
            <a:solidFill>
              <a:schemeClr val="dk1"/>
            </a:solidFill>
            <a:prstDash val="solid"/>
            <a:round/>
            <a:headEnd type="none" w="med" len="med"/>
            <a:tailEnd type="none" w="med" len="med"/>
          </a:ln>
        </p:spPr>
      </p:cxnSp>
      <p:grpSp>
        <p:nvGrpSpPr>
          <p:cNvPr id="268" name="Google Shape;268;p8"/>
          <p:cNvGrpSpPr/>
          <p:nvPr/>
        </p:nvGrpSpPr>
        <p:grpSpPr>
          <a:xfrm>
            <a:off x="6824583" y="461099"/>
            <a:ext cx="718066" cy="395972"/>
            <a:chOff x="9280569" y="2166309"/>
            <a:chExt cx="875797" cy="483011"/>
          </a:xfrm>
        </p:grpSpPr>
        <p:sp>
          <p:nvSpPr>
            <p:cNvPr id="269" name="Google Shape;269;p8"/>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8"/>
          <p:cNvGrpSpPr/>
          <p:nvPr/>
        </p:nvGrpSpPr>
        <p:grpSpPr>
          <a:xfrm>
            <a:off x="186319" y="151212"/>
            <a:ext cx="357903" cy="350967"/>
            <a:chOff x="-1080825" y="310450"/>
            <a:chExt cx="897900" cy="880500"/>
          </a:xfrm>
        </p:grpSpPr>
        <p:grpSp>
          <p:nvGrpSpPr>
            <p:cNvPr id="273" name="Google Shape;273;p8"/>
            <p:cNvGrpSpPr/>
            <p:nvPr/>
          </p:nvGrpSpPr>
          <p:grpSpPr>
            <a:xfrm>
              <a:off x="-871575" y="310450"/>
              <a:ext cx="479400" cy="880500"/>
              <a:chOff x="-888950" y="310450"/>
              <a:chExt cx="479400" cy="880500"/>
            </a:xfrm>
          </p:grpSpPr>
          <p:sp>
            <p:nvSpPr>
              <p:cNvPr id="274" name="Google Shape;274;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277" name="Google Shape;277;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278" name="Google Shape;278;p8"/>
          <p:cNvGrpSpPr/>
          <p:nvPr/>
        </p:nvGrpSpPr>
        <p:grpSpPr>
          <a:xfrm>
            <a:off x="5608798" y="4015423"/>
            <a:ext cx="403786" cy="395961"/>
            <a:chOff x="-1080825" y="310450"/>
            <a:chExt cx="897900" cy="880500"/>
          </a:xfrm>
        </p:grpSpPr>
        <p:grpSp>
          <p:nvGrpSpPr>
            <p:cNvPr id="279" name="Google Shape;279;p8"/>
            <p:cNvGrpSpPr/>
            <p:nvPr/>
          </p:nvGrpSpPr>
          <p:grpSpPr>
            <a:xfrm>
              <a:off x="-871575" y="310450"/>
              <a:ext cx="479400" cy="880500"/>
              <a:chOff x="-888950" y="310450"/>
              <a:chExt cx="479400" cy="880500"/>
            </a:xfrm>
          </p:grpSpPr>
          <p:sp>
            <p:nvSpPr>
              <p:cNvPr id="280" name="Google Shape;280;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283" name="Google Shape;283;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284" name="Google Shape;284;p8"/>
          <p:cNvGrpSpPr/>
          <p:nvPr/>
        </p:nvGrpSpPr>
        <p:grpSpPr>
          <a:xfrm>
            <a:off x="1917142" y="476813"/>
            <a:ext cx="553897" cy="276930"/>
            <a:chOff x="1342500" y="1458675"/>
            <a:chExt cx="379200" cy="189600"/>
          </a:xfrm>
        </p:grpSpPr>
        <p:sp>
          <p:nvSpPr>
            <p:cNvPr id="285" name="Google Shape;285;p8"/>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7" name="Google Shape;287;p8"/>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sp>
        <p:nvSpPr>
          <p:cNvPr id="288" name="Google Shape;288;p8"/>
          <p:cNvSpPr/>
          <p:nvPr/>
        </p:nvSpPr>
        <p:spPr>
          <a:xfrm>
            <a:off x="2901950" y="4015425"/>
            <a:ext cx="147300" cy="147300"/>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8"/>
          <p:cNvGrpSpPr/>
          <p:nvPr/>
        </p:nvGrpSpPr>
        <p:grpSpPr>
          <a:xfrm rot="10800000">
            <a:off x="1621108" y="4382767"/>
            <a:ext cx="718154" cy="395972"/>
            <a:chOff x="9280569" y="2166309"/>
            <a:chExt cx="875797" cy="483011"/>
          </a:xfrm>
        </p:grpSpPr>
        <p:sp>
          <p:nvSpPr>
            <p:cNvPr id="290" name="Google Shape;290;p8"/>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8"/>
          <p:cNvGrpSpPr/>
          <p:nvPr/>
        </p:nvGrpSpPr>
        <p:grpSpPr>
          <a:xfrm>
            <a:off x="668064" y="3392876"/>
            <a:ext cx="201489" cy="197672"/>
            <a:chOff x="-1080825" y="310450"/>
            <a:chExt cx="897900" cy="880500"/>
          </a:xfrm>
        </p:grpSpPr>
        <p:grpSp>
          <p:nvGrpSpPr>
            <p:cNvPr id="294" name="Google Shape;294;p8"/>
            <p:cNvGrpSpPr/>
            <p:nvPr/>
          </p:nvGrpSpPr>
          <p:grpSpPr>
            <a:xfrm>
              <a:off x="-871575" y="310450"/>
              <a:ext cx="479400" cy="880500"/>
              <a:chOff x="-888950" y="310450"/>
              <a:chExt cx="479400" cy="880500"/>
            </a:xfrm>
          </p:grpSpPr>
          <p:sp>
            <p:nvSpPr>
              <p:cNvPr id="295" name="Google Shape;295;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7" name="Google Shape;297;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298" name="Google Shape;298;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299" name="Google Shape;299;p8"/>
          <p:cNvGrpSpPr/>
          <p:nvPr/>
        </p:nvGrpSpPr>
        <p:grpSpPr>
          <a:xfrm>
            <a:off x="7221831" y="4608586"/>
            <a:ext cx="201469" cy="102630"/>
            <a:chOff x="1342500" y="1458675"/>
            <a:chExt cx="379200" cy="189600"/>
          </a:xfrm>
        </p:grpSpPr>
        <p:sp>
          <p:nvSpPr>
            <p:cNvPr id="300" name="Google Shape;300;p8"/>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8"/>
          <p:cNvGrpSpPr/>
          <p:nvPr/>
        </p:nvGrpSpPr>
        <p:grpSpPr>
          <a:xfrm>
            <a:off x="8630931" y="1017725"/>
            <a:ext cx="357903" cy="350967"/>
            <a:chOff x="-1080825" y="310450"/>
            <a:chExt cx="897900" cy="880500"/>
          </a:xfrm>
        </p:grpSpPr>
        <p:grpSp>
          <p:nvGrpSpPr>
            <p:cNvPr id="303" name="Google Shape;303;p8"/>
            <p:cNvGrpSpPr/>
            <p:nvPr/>
          </p:nvGrpSpPr>
          <p:grpSpPr>
            <a:xfrm>
              <a:off x="-871575" y="310450"/>
              <a:ext cx="479400" cy="880500"/>
              <a:chOff x="-888950" y="310450"/>
              <a:chExt cx="479400" cy="880500"/>
            </a:xfrm>
          </p:grpSpPr>
          <p:sp>
            <p:nvSpPr>
              <p:cNvPr id="304" name="Google Shape;304;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307" name="Google Shape;307;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grpSp>
        <p:nvGrpSpPr>
          <p:cNvPr id="308" name="Google Shape;308;p8"/>
          <p:cNvGrpSpPr/>
          <p:nvPr/>
        </p:nvGrpSpPr>
        <p:grpSpPr>
          <a:xfrm>
            <a:off x="4724106" y="780425"/>
            <a:ext cx="357903" cy="350967"/>
            <a:chOff x="-1080825" y="310450"/>
            <a:chExt cx="897900" cy="880500"/>
          </a:xfrm>
        </p:grpSpPr>
        <p:grpSp>
          <p:nvGrpSpPr>
            <p:cNvPr id="309" name="Google Shape;309;p8"/>
            <p:cNvGrpSpPr/>
            <p:nvPr/>
          </p:nvGrpSpPr>
          <p:grpSpPr>
            <a:xfrm>
              <a:off x="-871575" y="310450"/>
              <a:ext cx="479400" cy="880500"/>
              <a:chOff x="-888950" y="310450"/>
              <a:chExt cx="479400" cy="880500"/>
            </a:xfrm>
          </p:grpSpPr>
          <p:sp>
            <p:nvSpPr>
              <p:cNvPr id="310" name="Google Shape;310;p8"/>
              <p:cNvSpPr/>
              <p:nvPr/>
            </p:nvSpPr>
            <p:spPr>
              <a:xfrm>
                <a:off x="-888950" y="511000"/>
                <a:ext cx="479400" cy="4794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740775" y="659175"/>
                <a:ext cx="183000" cy="183000"/>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8"/>
              <p:cNvCxnSpPr/>
              <p:nvPr/>
            </p:nvCxnSpPr>
            <p:spPr>
              <a:xfrm>
                <a:off x="-649250" y="310450"/>
                <a:ext cx="0" cy="880500"/>
              </a:xfrm>
              <a:prstGeom prst="straightConnector1">
                <a:avLst/>
              </a:prstGeom>
              <a:noFill/>
              <a:ln w="9525" cap="flat" cmpd="sng">
                <a:solidFill>
                  <a:srgbClr val="101122"/>
                </a:solidFill>
                <a:prstDash val="solid"/>
                <a:round/>
                <a:headEnd type="none" w="med" len="med"/>
                <a:tailEnd type="none" w="med" len="med"/>
              </a:ln>
            </p:spPr>
          </p:cxnSp>
        </p:grpSp>
        <p:cxnSp>
          <p:nvCxnSpPr>
            <p:cNvPr id="313" name="Google Shape;313;p8"/>
            <p:cNvCxnSpPr/>
            <p:nvPr/>
          </p:nvCxnSpPr>
          <p:spPr>
            <a:xfrm>
              <a:off x="-1080825" y="750700"/>
              <a:ext cx="897900" cy="0"/>
            </a:xfrm>
            <a:prstGeom prst="straightConnector1">
              <a:avLst/>
            </a:prstGeom>
            <a:noFill/>
            <a:ln w="9525" cap="flat" cmpd="sng">
              <a:solidFill>
                <a:srgbClr val="101122"/>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4"/>
        <p:cNvGrpSpPr/>
        <p:nvPr/>
      </p:nvGrpSpPr>
      <p:grpSpPr>
        <a:xfrm>
          <a:off x="0" y="0"/>
          <a:ext cx="0" cy="0"/>
          <a:chOff x="0" y="0"/>
          <a:chExt cx="0" cy="0"/>
        </a:xfrm>
      </p:grpSpPr>
      <p:sp>
        <p:nvSpPr>
          <p:cNvPr id="315" name="Google Shape;315;p9"/>
          <p:cNvSpPr txBox="1">
            <a:spLocks noGrp="1"/>
          </p:cNvSpPr>
          <p:nvPr>
            <p:ph type="title"/>
          </p:nvPr>
        </p:nvSpPr>
        <p:spPr>
          <a:xfrm>
            <a:off x="1758750" y="1764600"/>
            <a:ext cx="5626500" cy="631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6" name="Google Shape;316;p9"/>
          <p:cNvSpPr txBox="1">
            <a:spLocks noGrp="1"/>
          </p:cNvSpPr>
          <p:nvPr>
            <p:ph type="subTitle" idx="1"/>
          </p:nvPr>
        </p:nvSpPr>
        <p:spPr>
          <a:xfrm>
            <a:off x="1758750" y="2557425"/>
            <a:ext cx="5626500" cy="71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7" name="Google Shape;317;p9"/>
          <p:cNvGrpSpPr/>
          <p:nvPr/>
        </p:nvGrpSpPr>
        <p:grpSpPr>
          <a:xfrm>
            <a:off x="8566521" y="221972"/>
            <a:ext cx="486642" cy="197663"/>
            <a:chOff x="-1185450" y="3156350"/>
            <a:chExt cx="1020000" cy="414300"/>
          </a:xfrm>
        </p:grpSpPr>
        <p:sp>
          <p:nvSpPr>
            <p:cNvPr id="318" name="Google Shape;318;p9"/>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9"/>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 name="Google Shape;321;p9"/>
            <p:cNvCxnSpPr>
              <a:stCxn id="320" idx="0"/>
              <a:endCxn id="32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9"/>
            <p:cNvCxnSpPr>
              <a:endCxn id="31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cxnSp>
        <p:nvCxnSpPr>
          <p:cNvPr id="323" name="Google Shape;323;p9"/>
          <p:cNvCxnSpPr/>
          <p:nvPr/>
        </p:nvCxnSpPr>
        <p:spPr>
          <a:xfrm>
            <a:off x="12751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9"/>
          <p:cNvCxnSpPr/>
          <p:nvPr/>
        </p:nvCxnSpPr>
        <p:spPr>
          <a:xfrm>
            <a:off x="127517" y="4405775"/>
            <a:ext cx="475500" cy="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9"/>
          <p:cNvCxnSpPr/>
          <p:nvPr/>
        </p:nvCxnSpPr>
        <p:spPr>
          <a:xfrm>
            <a:off x="8572097" y="755000"/>
            <a:ext cx="475500" cy="0"/>
          </a:xfrm>
          <a:prstGeom prst="straightConnector1">
            <a:avLst/>
          </a:prstGeom>
          <a:noFill/>
          <a:ln w="9525" cap="flat" cmpd="sng">
            <a:solidFill>
              <a:schemeClr val="dk1"/>
            </a:solidFill>
            <a:prstDash val="solid"/>
            <a:round/>
            <a:headEnd type="none" w="med" len="med"/>
            <a:tailEnd type="none" w="med" len="med"/>
          </a:ln>
        </p:spPr>
      </p:cxnSp>
      <p:cxnSp>
        <p:nvCxnSpPr>
          <p:cNvPr id="326" name="Google Shape;326;p9"/>
          <p:cNvCxnSpPr/>
          <p:nvPr/>
        </p:nvCxnSpPr>
        <p:spPr>
          <a:xfrm>
            <a:off x="8572097" y="4405775"/>
            <a:ext cx="475500" cy="0"/>
          </a:xfrm>
          <a:prstGeom prst="straightConnector1">
            <a:avLst/>
          </a:prstGeom>
          <a:noFill/>
          <a:ln w="9525" cap="flat" cmpd="sng">
            <a:solidFill>
              <a:schemeClr val="dk1"/>
            </a:solidFill>
            <a:prstDash val="solid"/>
            <a:round/>
            <a:headEnd type="none" w="med" len="med"/>
            <a:tailEnd type="none" w="med" len="med"/>
          </a:ln>
        </p:spPr>
      </p:cxnSp>
      <p:grpSp>
        <p:nvGrpSpPr>
          <p:cNvPr id="327" name="Google Shape;327;p9"/>
          <p:cNvGrpSpPr/>
          <p:nvPr/>
        </p:nvGrpSpPr>
        <p:grpSpPr>
          <a:xfrm>
            <a:off x="121946" y="4784072"/>
            <a:ext cx="486642" cy="197663"/>
            <a:chOff x="-1185450" y="3156350"/>
            <a:chExt cx="1020000" cy="414300"/>
          </a:xfrm>
        </p:grpSpPr>
        <p:sp>
          <p:nvSpPr>
            <p:cNvPr id="328" name="Google Shape;328;p9"/>
            <p:cNvSpPr/>
            <p:nvPr/>
          </p:nvSpPr>
          <p:spPr>
            <a:xfrm>
              <a:off x="-1185450" y="3156350"/>
              <a:ext cx="10200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1037225" y="3156350"/>
              <a:ext cx="7236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894100" y="3156350"/>
              <a:ext cx="437400" cy="41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9"/>
            <p:cNvCxnSpPr>
              <a:stCxn id="330" idx="0"/>
              <a:endCxn id="330" idx="4"/>
            </p:cNvCxnSpPr>
            <p:nvPr/>
          </p:nvCxnSpPr>
          <p:spPr>
            <a:xfrm>
              <a:off x="-675400" y="3156350"/>
              <a:ext cx="0" cy="414300"/>
            </a:xfrm>
            <a:prstGeom prst="straightConnector1">
              <a:avLst/>
            </a:prstGeom>
            <a:noFill/>
            <a:ln w="9525" cap="flat" cmpd="sng">
              <a:solidFill>
                <a:schemeClr val="dk1"/>
              </a:solidFill>
              <a:prstDash val="solid"/>
              <a:round/>
              <a:headEnd type="none" w="med" len="med"/>
              <a:tailEnd type="none" w="med" len="med"/>
            </a:ln>
          </p:spPr>
        </p:cxnSp>
        <p:cxnSp>
          <p:nvCxnSpPr>
            <p:cNvPr id="332" name="Google Shape;332;p9"/>
            <p:cNvCxnSpPr>
              <a:endCxn id="328" idx="6"/>
            </p:cNvCxnSpPr>
            <p:nvPr/>
          </p:nvCxnSpPr>
          <p:spPr>
            <a:xfrm>
              <a:off x="-1185450" y="3363500"/>
              <a:ext cx="1020000" cy="0"/>
            </a:xfrm>
            <a:prstGeom prst="straightConnector1">
              <a:avLst/>
            </a:prstGeom>
            <a:noFill/>
            <a:ln w="9525" cap="flat" cmpd="sng">
              <a:solidFill>
                <a:schemeClr val="dk1"/>
              </a:solidFill>
              <a:prstDash val="solid"/>
              <a:round/>
              <a:headEnd type="none" w="med" len="med"/>
              <a:tailEnd type="none" w="med" len="med"/>
            </a:ln>
          </p:spPr>
        </p:cxnSp>
      </p:grpSp>
      <p:grpSp>
        <p:nvGrpSpPr>
          <p:cNvPr id="333" name="Google Shape;333;p9"/>
          <p:cNvGrpSpPr/>
          <p:nvPr/>
        </p:nvGrpSpPr>
        <p:grpSpPr>
          <a:xfrm rot="-3608619">
            <a:off x="7592105" y="3705074"/>
            <a:ext cx="636493" cy="351032"/>
            <a:chOff x="9280569" y="2166309"/>
            <a:chExt cx="875797" cy="483011"/>
          </a:xfrm>
        </p:grpSpPr>
        <p:sp>
          <p:nvSpPr>
            <p:cNvPr id="334" name="Google Shape;334;p9"/>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9"/>
          <p:cNvGrpSpPr/>
          <p:nvPr/>
        </p:nvGrpSpPr>
        <p:grpSpPr>
          <a:xfrm>
            <a:off x="88317" y="182325"/>
            <a:ext cx="553897" cy="276930"/>
            <a:chOff x="1342500" y="1458675"/>
            <a:chExt cx="379200" cy="189600"/>
          </a:xfrm>
        </p:grpSpPr>
        <p:sp>
          <p:nvSpPr>
            <p:cNvPr id="338" name="Google Shape;338;p9"/>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9"/>
          <p:cNvGrpSpPr/>
          <p:nvPr/>
        </p:nvGrpSpPr>
        <p:grpSpPr>
          <a:xfrm>
            <a:off x="8532892" y="4744438"/>
            <a:ext cx="553897" cy="276930"/>
            <a:chOff x="1342500" y="1458675"/>
            <a:chExt cx="379200" cy="189600"/>
          </a:xfrm>
        </p:grpSpPr>
        <p:sp>
          <p:nvSpPr>
            <p:cNvPr id="341" name="Google Shape;341;p9"/>
            <p:cNvSpPr/>
            <p:nvPr/>
          </p:nvSpPr>
          <p:spPr>
            <a:xfrm>
              <a:off x="13425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1532100" y="1458675"/>
              <a:ext cx="189600" cy="189600"/>
            </a:xfrm>
            <a:prstGeom prst="star4">
              <a:avLst>
                <a:gd name="adj" fmla="val 2072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9"/>
          <p:cNvGrpSpPr/>
          <p:nvPr/>
        </p:nvGrpSpPr>
        <p:grpSpPr>
          <a:xfrm rot="756911">
            <a:off x="1684673" y="642858"/>
            <a:ext cx="636391" cy="350976"/>
            <a:chOff x="9280569" y="2166309"/>
            <a:chExt cx="875797" cy="483011"/>
          </a:xfrm>
        </p:grpSpPr>
        <p:sp>
          <p:nvSpPr>
            <p:cNvPr id="344" name="Google Shape;344;p9"/>
            <p:cNvSpPr/>
            <p:nvPr/>
          </p:nvSpPr>
          <p:spPr>
            <a:xfrm rot="2700000">
              <a:off x="9312728" y="2198468"/>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rot="-4018758">
              <a:off x="9625110" y="2052184"/>
              <a:ext cx="164935" cy="721938"/>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rot="2700000">
              <a:off x="9968925" y="2461879"/>
              <a:ext cx="155281" cy="155281"/>
            </a:xfrm>
            <a:prstGeom prst="star4">
              <a:avLst>
                <a:gd name="adj" fmla="val 1571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9"/>
          <p:cNvGrpSpPr/>
          <p:nvPr/>
        </p:nvGrpSpPr>
        <p:grpSpPr>
          <a:xfrm>
            <a:off x="6018806" y="867962"/>
            <a:ext cx="357903" cy="350967"/>
            <a:chOff x="-1080825" y="310450"/>
            <a:chExt cx="897900" cy="880500"/>
          </a:xfrm>
        </p:grpSpPr>
        <p:grpSp>
          <p:nvGrpSpPr>
            <p:cNvPr id="348" name="Google Shape;348;p9"/>
            <p:cNvGrpSpPr/>
            <p:nvPr/>
          </p:nvGrpSpPr>
          <p:grpSpPr>
            <a:xfrm>
              <a:off x="-871575" y="310450"/>
              <a:ext cx="479400" cy="880500"/>
              <a:chOff x="-888950" y="310450"/>
              <a:chExt cx="479400" cy="880500"/>
            </a:xfrm>
          </p:grpSpPr>
          <p:sp>
            <p:nvSpPr>
              <p:cNvPr id="349" name="Google Shape;349;p9"/>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 name="Google Shape;351;p9"/>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352" name="Google Shape;352;p9"/>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grpSp>
        <p:nvGrpSpPr>
          <p:cNvPr id="353" name="Google Shape;353;p9"/>
          <p:cNvGrpSpPr/>
          <p:nvPr/>
        </p:nvGrpSpPr>
        <p:grpSpPr>
          <a:xfrm>
            <a:off x="2647731" y="3990562"/>
            <a:ext cx="357903" cy="350967"/>
            <a:chOff x="-1080825" y="310450"/>
            <a:chExt cx="897900" cy="880500"/>
          </a:xfrm>
        </p:grpSpPr>
        <p:grpSp>
          <p:nvGrpSpPr>
            <p:cNvPr id="354" name="Google Shape;354;p9"/>
            <p:cNvGrpSpPr/>
            <p:nvPr/>
          </p:nvGrpSpPr>
          <p:grpSpPr>
            <a:xfrm>
              <a:off x="-871575" y="310450"/>
              <a:ext cx="479400" cy="880500"/>
              <a:chOff x="-888950" y="310450"/>
              <a:chExt cx="479400" cy="880500"/>
            </a:xfrm>
          </p:grpSpPr>
          <p:sp>
            <p:nvSpPr>
              <p:cNvPr id="355" name="Google Shape;355;p9"/>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 name="Google Shape;357;p9"/>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358" name="Google Shape;358;p9"/>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359"/>
        <p:cNvGrpSpPr/>
        <p:nvPr/>
      </p:nvGrpSpPr>
      <p:grpSpPr>
        <a:xfrm>
          <a:off x="0" y="0"/>
          <a:ext cx="0" cy="0"/>
          <a:chOff x="0" y="0"/>
          <a:chExt cx="0" cy="0"/>
        </a:xfrm>
      </p:grpSpPr>
      <p:sp>
        <p:nvSpPr>
          <p:cNvPr id="360" name="Google Shape;360;p10"/>
          <p:cNvSpPr txBox="1">
            <a:spLocks noGrp="1"/>
          </p:cNvSpPr>
          <p:nvPr>
            <p:ph type="title"/>
          </p:nvPr>
        </p:nvSpPr>
        <p:spPr>
          <a:xfrm>
            <a:off x="713225" y="803300"/>
            <a:ext cx="5723100" cy="1131900"/>
          </a:xfrm>
          <a:prstGeom prst="rect">
            <a:avLst/>
          </a:prstGeom>
        </p:spPr>
        <p:txBody>
          <a:bodyPr spcFirstLastPara="1" wrap="square" lIns="0" tIns="0" rIns="0" bIns="0" anchor="t" anchorCtr="0">
            <a:noAutofit/>
          </a:bodyPr>
          <a:lstStyle>
            <a:lvl1pPr lvl="0" rtl="0">
              <a:spcBef>
                <a:spcPts val="0"/>
              </a:spcBef>
              <a:spcAft>
                <a:spcPts val="0"/>
              </a:spcAft>
              <a:buSzPts val="2500"/>
              <a:buNone/>
              <a:defRPr sz="3000">
                <a:solidFill>
                  <a:schemeClr val="accent3"/>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61" name="Google Shape;361;p10"/>
          <p:cNvGrpSpPr/>
          <p:nvPr/>
        </p:nvGrpSpPr>
        <p:grpSpPr>
          <a:xfrm>
            <a:off x="5695469" y="316162"/>
            <a:ext cx="357903" cy="350967"/>
            <a:chOff x="-1080825" y="310450"/>
            <a:chExt cx="897900" cy="880500"/>
          </a:xfrm>
        </p:grpSpPr>
        <p:grpSp>
          <p:nvGrpSpPr>
            <p:cNvPr id="362" name="Google Shape;362;p10"/>
            <p:cNvGrpSpPr/>
            <p:nvPr/>
          </p:nvGrpSpPr>
          <p:grpSpPr>
            <a:xfrm>
              <a:off x="-871575" y="310450"/>
              <a:ext cx="479400" cy="880500"/>
              <a:chOff x="-888950" y="310450"/>
              <a:chExt cx="479400" cy="880500"/>
            </a:xfrm>
          </p:grpSpPr>
          <p:sp>
            <p:nvSpPr>
              <p:cNvPr id="363" name="Google Shape;363;p10"/>
              <p:cNvSpPr/>
              <p:nvPr/>
            </p:nvSpPr>
            <p:spPr>
              <a:xfrm>
                <a:off x="-888950" y="511000"/>
                <a:ext cx="479400" cy="479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740775" y="659175"/>
                <a:ext cx="183000" cy="18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10"/>
              <p:cNvCxnSpPr/>
              <p:nvPr/>
            </p:nvCxnSpPr>
            <p:spPr>
              <a:xfrm>
                <a:off x="-649250" y="310450"/>
                <a:ext cx="0" cy="880500"/>
              </a:xfrm>
              <a:prstGeom prst="straightConnector1">
                <a:avLst/>
              </a:prstGeom>
              <a:noFill/>
              <a:ln w="9525" cap="flat" cmpd="sng">
                <a:solidFill>
                  <a:schemeClr val="lt1"/>
                </a:solidFill>
                <a:prstDash val="solid"/>
                <a:round/>
                <a:headEnd type="none" w="med" len="med"/>
                <a:tailEnd type="none" w="med" len="med"/>
              </a:ln>
            </p:spPr>
          </p:cxnSp>
        </p:grpSp>
        <p:cxnSp>
          <p:nvCxnSpPr>
            <p:cNvPr id="366" name="Google Shape;366;p10"/>
            <p:cNvCxnSpPr/>
            <p:nvPr/>
          </p:nvCxnSpPr>
          <p:spPr>
            <a:xfrm>
              <a:off x="-1080825" y="750700"/>
              <a:ext cx="897900" cy="0"/>
            </a:xfrm>
            <a:prstGeom prst="straightConnector1">
              <a:avLst/>
            </a:prstGeom>
            <a:noFill/>
            <a:ln w="9525" cap="flat" cmpd="sng">
              <a:solidFill>
                <a:schemeClr val="lt1"/>
              </a:solidFill>
              <a:prstDash val="solid"/>
              <a:round/>
              <a:headEnd type="none" w="med" len="med"/>
              <a:tailEnd type="none" w="med" len="med"/>
            </a:ln>
          </p:spPr>
        </p:cxnSp>
      </p:grpSp>
      <p:grpSp>
        <p:nvGrpSpPr>
          <p:cNvPr id="367" name="Google Shape;367;p10"/>
          <p:cNvGrpSpPr/>
          <p:nvPr/>
        </p:nvGrpSpPr>
        <p:grpSpPr>
          <a:xfrm>
            <a:off x="3819774" y="2325890"/>
            <a:ext cx="502212" cy="125515"/>
            <a:chOff x="1342500" y="1458675"/>
            <a:chExt cx="758400" cy="189600"/>
          </a:xfrm>
        </p:grpSpPr>
        <p:sp>
          <p:nvSpPr>
            <p:cNvPr id="368" name="Google Shape;368;p10"/>
            <p:cNvSpPr/>
            <p:nvPr/>
          </p:nvSpPr>
          <p:spPr>
            <a:xfrm>
              <a:off x="1342500" y="1458675"/>
              <a:ext cx="189600" cy="189600"/>
            </a:xfrm>
            <a:prstGeom prst="star4">
              <a:avLst>
                <a:gd name="adj" fmla="val 207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p:nvPr/>
          </p:nvSpPr>
          <p:spPr>
            <a:xfrm>
              <a:off x="1532100" y="1458675"/>
              <a:ext cx="189600" cy="189600"/>
            </a:xfrm>
            <a:prstGeom prst="star4">
              <a:avLst>
                <a:gd name="adj" fmla="val 207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1721700" y="1458675"/>
              <a:ext cx="189600" cy="189600"/>
            </a:xfrm>
            <a:prstGeom prst="star4">
              <a:avLst>
                <a:gd name="adj" fmla="val 207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1911300" y="1458675"/>
              <a:ext cx="189600" cy="189600"/>
            </a:xfrm>
            <a:prstGeom prst="star4">
              <a:avLst>
                <a:gd name="adj" fmla="val 207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10"/>
          <p:cNvSpPr/>
          <p:nvPr/>
        </p:nvSpPr>
        <p:spPr>
          <a:xfrm>
            <a:off x="146567" y="4608577"/>
            <a:ext cx="437400" cy="437400"/>
          </a:xfrm>
          <a:prstGeom prst="star4">
            <a:avLst>
              <a:gd name="adj" fmla="val 157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10"/>
          <p:cNvCxnSpPr/>
          <p:nvPr/>
        </p:nvCxnSpPr>
        <p:spPr>
          <a:xfrm>
            <a:off x="127517" y="4405775"/>
            <a:ext cx="475500" cy="0"/>
          </a:xfrm>
          <a:prstGeom prst="straightConnector1">
            <a:avLst/>
          </a:prstGeom>
          <a:noFill/>
          <a:ln w="9525" cap="flat" cmpd="sng">
            <a:solidFill>
              <a:schemeClr val="lt1"/>
            </a:solidFill>
            <a:prstDash val="solid"/>
            <a:round/>
            <a:headEnd type="none" w="med" len="med"/>
            <a:tailEnd type="none" w="med" len="med"/>
          </a:ln>
        </p:spPr>
      </p:cxnSp>
      <p:grpSp>
        <p:nvGrpSpPr>
          <p:cNvPr id="374" name="Google Shape;374;p10"/>
          <p:cNvGrpSpPr/>
          <p:nvPr/>
        </p:nvGrpSpPr>
        <p:grpSpPr>
          <a:xfrm>
            <a:off x="114172" y="102223"/>
            <a:ext cx="502200" cy="327958"/>
            <a:chOff x="9668873" y="3240810"/>
            <a:chExt cx="502200" cy="327958"/>
          </a:xfrm>
        </p:grpSpPr>
        <p:sp>
          <p:nvSpPr>
            <p:cNvPr id="375" name="Google Shape;375;p10"/>
            <p:cNvSpPr/>
            <p:nvPr/>
          </p:nvSpPr>
          <p:spPr>
            <a:xfrm rot="-5400000">
              <a:off x="9842273" y="3239969"/>
              <a:ext cx="155400" cy="50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rot="-5400000">
              <a:off x="9842273" y="3153690"/>
              <a:ext cx="155400" cy="50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rot="-5400000">
              <a:off x="9842273" y="3067410"/>
              <a:ext cx="155400" cy="50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8" name="Google Shape;378;p10"/>
          <p:cNvCxnSpPr/>
          <p:nvPr/>
        </p:nvCxnSpPr>
        <p:spPr>
          <a:xfrm>
            <a:off x="127517" y="755000"/>
            <a:ext cx="475500" cy="0"/>
          </a:xfrm>
          <a:prstGeom prst="straightConnector1">
            <a:avLst/>
          </a:prstGeom>
          <a:noFill/>
          <a:ln w="9525" cap="flat" cmpd="sng">
            <a:solidFill>
              <a:schemeClr val="lt1"/>
            </a:solidFill>
            <a:prstDash val="solid"/>
            <a:round/>
            <a:headEnd type="none" w="med" len="med"/>
            <a:tailEnd type="none" w="med" len="med"/>
          </a:ln>
        </p:spPr>
      </p:cxnSp>
      <p:grpSp>
        <p:nvGrpSpPr>
          <p:cNvPr id="379" name="Google Shape;379;p10"/>
          <p:cNvGrpSpPr/>
          <p:nvPr/>
        </p:nvGrpSpPr>
        <p:grpSpPr>
          <a:xfrm>
            <a:off x="1406794" y="3051537"/>
            <a:ext cx="357903" cy="350967"/>
            <a:chOff x="-1080825" y="310450"/>
            <a:chExt cx="897900" cy="880500"/>
          </a:xfrm>
        </p:grpSpPr>
        <p:grpSp>
          <p:nvGrpSpPr>
            <p:cNvPr id="380" name="Google Shape;380;p10"/>
            <p:cNvGrpSpPr/>
            <p:nvPr/>
          </p:nvGrpSpPr>
          <p:grpSpPr>
            <a:xfrm>
              <a:off x="-871575" y="310450"/>
              <a:ext cx="479400" cy="880500"/>
              <a:chOff x="-888950" y="310450"/>
              <a:chExt cx="479400" cy="880500"/>
            </a:xfrm>
          </p:grpSpPr>
          <p:sp>
            <p:nvSpPr>
              <p:cNvPr id="381" name="Google Shape;381;p10"/>
              <p:cNvSpPr/>
              <p:nvPr/>
            </p:nvSpPr>
            <p:spPr>
              <a:xfrm>
                <a:off x="-888950" y="511000"/>
                <a:ext cx="479400" cy="479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740775" y="659175"/>
                <a:ext cx="183000" cy="183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10"/>
              <p:cNvCxnSpPr/>
              <p:nvPr/>
            </p:nvCxnSpPr>
            <p:spPr>
              <a:xfrm>
                <a:off x="-649250" y="310450"/>
                <a:ext cx="0" cy="880500"/>
              </a:xfrm>
              <a:prstGeom prst="straightConnector1">
                <a:avLst/>
              </a:prstGeom>
              <a:noFill/>
              <a:ln w="9525" cap="flat" cmpd="sng">
                <a:solidFill>
                  <a:schemeClr val="lt1"/>
                </a:solidFill>
                <a:prstDash val="solid"/>
                <a:round/>
                <a:headEnd type="none" w="med" len="med"/>
                <a:tailEnd type="none" w="med" len="med"/>
              </a:ln>
            </p:spPr>
          </p:cxnSp>
        </p:grpSp>
        <p:cxnSp>
          <p:nvCxnSpPr>
            <p:cNvPr id="384" name="Google Shape;384;p10"/>
            <p:cNvCxnSpPr/>
            <p:nvPr/>
          </p:nvCxnSpPr>
          <p:spPr>
            <a:xfrm>
              <a:off x="-1080825" y="750700"/>
              <a:ext cx="8979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10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2500"/>
              <a:buFont typeface="Dela Gothic One"/>
              <a:buNone/>
              <a:defRPr sz="2500" b="1">
                <a:solidFill>
                  <a:schemeClr val="dk1"/>
                </a:solidFill>
                <a:latin typeface="Dela Gothic One"/>
                <a:ea typeface="Dela Gothic One"/>
                <a:cs typeface="Dela Gothic One"/>
                <a:sym typeface="Dela Gothic One"/>
              </a:defRPr>
            </a:lvl1pPr>
            <a:lvl2pPr lvl="1"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2pPr>
            <a:lvl3pPr lvl="2"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3pPr>
            <a:lvl4pPr lvl="3"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4pPr>
            <a:lvl5pPr lvl="4"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5pPr>
            <a:lvl6pPr lvl="5"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6pPr>
            <a:lvl7pPr lvl="6"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7pPr>
            <a:lvl8pPr lvl="7"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8pPr>
            <a:lvl9pPr lvl="8" rtl="0">
              <a:spcBef>
                <a:spcPts val="0"/>
              </a:spcBef>
              <a:spcAft>
                <a:spcPts val="0"/>
              </a:spcAft>
              <a:buClr>
                <a:schemeClr val="dk1"/>
              </a:buClr>
              <a:buSzPts val="3500"/>
              <a:buFont typeface="Fraunces"/>
              <a:buNone/>
              <a:defRPr sz="3500" b="1">
                <a:solidFill>
                  <a:schemeClr val="dk1"/>
                </a:solidFill>
                <a:highlight>
                  <a:schemeClr val="lt1"/>
                </a:highlight>
                <a:latin typeface="Fraunces"/>
                <a:ea typeface="Fraunces"/>
                <a:cs typeface="Fraunces"/>
                <a:sym typeface="Fraunces"/>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0" tIns="0" rIns="0" bIns="0"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ris3abh/Sentencing_prediction" TargetMode="External"/><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www.freepik.com/free-photo/flat-lay-american-flag-with-judge-gavel_5128198.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rladiesPHL/2021_datatho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36"/>
          <p:cNvSpPr/>
          <p:nvPr/>
        </p:nvSpPr>
        <p:spPr>
          <a:xfrm>
            <a:off x="3425675" y="554850"/>
            <a:ext cx="2292600" cy="4033800"/>
          </a:xfrm>
          <a:prstGeom prst="roundRect">
            <a:avLst>
              <a:gd name="adj" fmla="val 4943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txBox="1">
            <a:spLocks noGrp="1"/>
          </p:cNvSpPr>
          <p:nvPr>
            <p:ph type="ctrTitle"/>
          </p:nvPr>
        </p:nvSpPr>
        <p:spPr>
          <a:xfrm>
            <a:off x="713225" y="1694475"/>
            <a:ext cx="7717500" cy="1286100"/>
          </a:xfrm>
          <a:prstGeom prst="rect">
            <a:avLst/>
          </a:prstGeom>
        </p:spPr>
        <p:txBody>
          <a:bodyPr spcFirstLastPara="1" wrap="square" lIns="0" tIns="0" rIns="0" bIns="0" anchor="ctr" anchorCtr="0">
            <a:noAutofit/>
          </a:bodyPr>
          <a:lstStyle/>
          <a:p>
            <a:r>
              <a:rPr lang="en" sz="3500" b="0"/>
              <a:t>Philadelphia Sentencing Prediction</a:t>
            </a:r>
          </a:p>
        </p:txBody>
      </p:sp>
      <p:sp>
        <p:nvSpPr>
          <p:cNvPr id="1260" name="Google Shape;1260;p36"/>
          <p:cNvSpPr txBox="1">
            <a:spLocks noGrp="1"/>
          </p:cNvSpPr>
          <p:nvPr>
            <p:ph type="subTitle" idx="1"/>
          </p:nvPr>
        </p:nvSpPr>
        <p:spPr>
          <a:xfrm>
            <a:off x="2029200" y="2980575"/>
            <a:ext cx="5085600" cy="425400"/>
          </a:xfrm>
          <a:prstGeom prst="rect">
            <a:avLst/>
          </a:prstGeom>
        </p:spPr>
        <p:txBody>
          <a:bodyPr spcFirstLastPara="1" wrap="square" lIns="0" tIns="0" rIns="0" bIns="0" anchor="ctr" anchorCtr="0">
            <a:noAutofit/>
          </a:bodyPr>
          <a:lstStyle/>
          <a:p>
            <a:r>
              <a:rPr lang="en"/>
              <a:t>With Ensemble Learning and Deep Learning</a:t>
            </a:r>
          </a:p>
        </p:txBody>
      </p:sp>
      <p:cxnSp>
        <p:nvCxnSpPr>
          <p:cNvPr id="1261" name="Google Shape;1261;p36"/>
          <p:cNvCxnSpPr/>
          <p:nvPr/>
        </p:nvCxnSpPr>
        <p:spPr>
          <a:xfrm>
            <a:off x="1009475" y="2935850"/>
            <a:ext cx="7125000" cy="0"/>
          </a:xfrm>
          <a:prstGeom prst="straightConnector1">
            <a:avLst/>
          </a:prstGeom>
          <a:noFill/>
          <a:ln w="9525" cap="flat" cmpd="sng">
            <a:solidFill>
              <a:schemeClr val="dk1"/>
            </a:solidFill>
            <a:prstDash val="solid"/>
            <a:round/>
            <a:headEnd type="none" w="med" len="med"/>
            <a:tailEnd type="none" w="med" len="med"/>
          </a:ln>
        </p:spPr>
      </p:cxnSp>
      <p:pic>
        <p:nvPicPr>
          <p:cNvPr id="1262" name="Google Shape;1262;p36"/>
          <p:cNvPicPr preferRelativeResize="0"/>
          <p:nvPr/>
        </p:nvPicPr>
        <p:blipFill>
          <a:blip r:embed="rId3">
            <a:alphaModFix/>
          </a:blip>
          <a:stretch>
            <a:fillRect/>
          </a:stretch>
        </p:blipFill>
        <p:spPr>
          <a:xfrm>
            <a:off x="4116225" y="675000"/>
            <a:ext cx="911549" cy="1119206"/>
          </a:xfrm>
          <a:prstGeom prst="rect">
            <a:avLst/>
          </a:prstGeom>
          <a:noFill/>
          <a:ln>
            <a:noFill/>
          </a:ln>
        </p:spPr>
      </p:pic>
      <p:pic>
        <p:nvPicPr>
          <p:cNvPr id="1263" name="Google Shape;1263;p36"/>
          <p:cNvPicPr preferRelativeResize="0"/>
          <p:nvPr/>
        </p:nvPicPr>
        <p:blipFill>
          <a:blip r:embed="rId3">
            <a:alphaModFix/>
          </a:blip>
          <a:stretch>
            <a:fillRect/>
          </a:stretch>
        </p:blipFill>
        <p:spPr>
          <a:xfrm rot="10800000">
            <a:off x="4116225" y="3405975"/>
            <a:ext cx="911549" cy="11192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9" name="Google Shape;1269;p37"/>
          <p:cNvSpPr txBox="1">
            <a:spLocks noGrp="1"/>
          </p:cNvSpPr>
          <p:nvPr>
            <p:ph type="title"/>
          </p:nvPr>
        </p:nvSpPr>
        <p:spPr>
          <a:xfrm>
            <a:off x="713225" y="539500"/>
            <a:ext cx="7717500" cy="426000"/>
          </a:xfrm>
          <a:prstGeom prst="rect">
            <a:avLst/>
          </a:prstGeom>
        </p:spPr>
        <p:txBody>
          <a:bodyPr spcFirstLastPara="1" wrap="square" lIns="0" tIns="0" rIns="0" bIns="0" anchor="t" anchorCtr="0">
            <a:noAutofit/>
          </a:bodyPr>
          <a:lstStyle/>
          <a:p>
            <a:r>
              <a:rPr lang="en"/>
              <a:t>Data overview</a:t>
            </a:r>
            <a:endParaRPr lang="en-US"/>
          </a:p>
        </p:txBody>
      </p:sp>
      <p:cxnSp>
        <p:nvCxnSpPr>
          <p:cNvPr id="1270" name="Google Shape;1270;p37"/>
          <p:cNvCxnSpPr/>
          <p:nvPr/>
        </p:nvCxnSpPr>
        <p:spPr>
          <a:xfrm>
            <a:off x="713225" y="965575"/>
            <a:ext cx="6820500" cy="0"/>
          </a:xfrm>
          <a:prstGeom prst="straightConnector1">
            <a:avLst/>
          </a:prstGeom>
          <a:noFill/>
          <a:ln w="9525" cap="flat" cmpd="sng">
            <a:solidFill>
              <a:schemeClr val="dk1"/>
            </a:solidFill>
            <a:prstDash val="solid"/>
            <a:round/>
            <a:headEnd type="none" w="med" len="med"/>
            <a:tailEnd type="none" w="med" len="med"/>
          </a:ln>
        </p:spPr>
      </p:cxnSp>
      <p:pic>
        <p:nvPicPr>
          <p:cNvPr id="2" name="Picture 2" descr="Chart, bar chart&#10;&#10;Description automatically generated">
            <a:extLst>
              <a:ext uri="{FF2B5EF4-FFF2-40B4-BE49-F238E27FC236}">
                <a16:creationId xmlns:a16="http://schemas.microsoft.com/office/drawing/2014/main" id="{F39F2B12-1F4D-DCF8-AE2B-0223D23E3275}"/>
              </a:ext>
            </a:extLst>
          </p:cNvPr>
          <p:cNvPicPr>
            <a:picLocks noChangeAspect="1"/>
          </p:cNvPicPr>
          <p:nvPr/>
        </p:nvPicPr>
        <p:blipFill>
          <a:blip r:embed="rId3"/>
          <a:stretch>
            <a:fillRect/>
          </a:stretch>
        </p:blipFill>
        <p:spPr>
          <a:xfrm>
            <a:off x="539496" y="1367028"/>
            <a:ext cx="3849624" cy="2587752"/>
          </a:xfrm>
          <a:prstGeom prst="rect">
            <a:avLst/>
          </a:prstGeom>
        </p:spPr>
      </p:pic>
      <p:pic>
        <p:nvPicPr>
          <p:cNvPr id="3" name="Picture 3" descr="Chart&#10;&#10;Description automatically generated">
            <a:extLst>
              <a:ext uri="{FF2B5EF4-FFF2-40B4-BE49-F238E27FC236}">
                <a16:creationId xmlns:a16="http://schemas.microsoft.com/office/drawing/2014/main" id="{C04835CD-DD82-A095-85BB-7D5A6D8957D6}"/>
              </a:ext>
            </a:extLst>
          </p:cNvPr>
          <p:cNvPicPr>
            <a:picLocks noChangeAspect="1"/>
          </p:cNvPicPr>
          <p:nvPr/>
        </p:nvPicPr>
        <p:blipFill>
          <a:blip r:embed="rId4"/>
          <a:stretch>
            <a:fillRect/>
          </a:stretch>
        </p:blipFill>
        <p:spPr>
          <a:xfrm>
            <a:off x="4727448" y="1366991"/>
            <a:ext cx="3703320" cy="2592399"/>
          </a:xfrm>
          <a:prstGeom prst="rect">
            <a:avLst/>
          </a:prstGeom>
        </p:spPr>
      </p:pic>
      <p:sp>
        <p:nvSpPr>
          <p:cNvPr id="4" name="TextBox 3">
            <a:extLst>
              <a:ext uri="{FF2B5EF4-FFF2-40B4-BE49-F238E27FC236}">
                <a16:creationId xmlns:a16="http://schemas.microsoft.com/office/drawing/2014/main" id="{99A2FC6E-B666-A20D-288C-40E1E34722F9}"/>
              </a:ext>
            </a:extLst>
          </p:cNvPr>
          <p:cNvSpPr txBox="1"/>
          <p:nvPr/>
        </p:nvSpPr>
        <p:spPr>
          <a:xfrm>
            <a:off x="3739896" y="4123943"/>
            <a:ext cx="33009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Unbalanced dataset</a:t>
            </a:r>
          </a:p>
        </p:txBody>
      </p:sp>
    </p:spTree>
    <p:extLst>
      <p:ext uri="{BB962C8B-B14F-4D97-AF65-F5344CB8AC3E}">
        <p14:creationId xmlns:p14="http://schemas.microsoft.com/office/powerpoint/2010/main" val="268372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196F-F17D-0590-B498-5C79A04EC9E7}"/>
              </a:ext>
            </a:extLst>
          </p:cNvPr>
          <p:cNvSpPr>
            <a:spLocks noGrp="1"/>
          </p:cNvSpPr>
          <p:nvPr>
            <p:ph type="title"/>
          </p:nvPr>
        </p:nvSpPr>
        <p:spPr/>
        <p:txBody>
          <a:bodyPr/>
          <a:lstStyle/>
          <a:p>
            <a:r>
              <a:rPr lang="en-US"/>
              <a:t>Preprocessing Methods</a:t>
            </a:r>
          </a:p>
        </p:txBody>
      </p:sp>
      <p:sp>
        <p:nvSpPr>
          <p:cNvPr id="3" name="Title 2">
            <a:extLst>
              <a:ext uri="{FF2B5EF4-FFF2-40B4-BE49-F238E27FC236}">
                <a16:creationId xmlns:a16="http://schemas.microsoft.com/office/drawing/2014/main" id="{A4100C4E-A6CC-1F27-7C3F-B58C6BE5CCCF}"/>
              </a:ext>
            </a:extLst>
          </p:cNvPr>
          <p:cNvSpPr>
            <a:spLocks noGrp="1"/>
          </p:cNvSpPr>
          <p:nvPr>
            <p:ph type="title" idx="2"/>
          </p:nvPr>
        </p:nvSpPr>
        <p:spPr>
          <a:xfrm>
            <a:off x="718327" y="1255325"/>
            <a:ext cx="1869884" cy="841800"/>
          </a:xfrm>
        </p:spPr>
        <p:txBody>
          <a:bodyPr/>
          <a:lstStyle/>
          <a:p>
            <a:r>
              <a:rPr lang="en-US"/>
              <a:t>03</a:t>
            </a:r>
          </a:p>
        </p:txBody>
      </p:sp>
      <p:sp>
        <p:nvSpPr>
          <p:cNvPr id="4" name="Subtitle 3">
            <a:extLst>
              <a:ext uri="{FF2B5EF4-FFF2-40B4-BE49-F238E27FC236}">
                <a16:creationId xmlns:a16="http://schemas.microsoft.com/office/drawing/2014/main" id="{3C7A0387-E5D9-E22D-8CE1-7C6C0116E13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9871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56"/>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p>
            <a:r>
              <a:rPr lang="en"/>
              <a:t>Data preprocessing</a:t>
            </a:r>
          </a:p>
        </p:txBody>
      </p:sp>
      <p:sp>
        <p:nvSpPr>
          <p:cNvPr id="1587" name="Google Shape;1587;p56"/>
          <p:cNvSpPr txBox="1"/>
          <p:nvPr/>
        </p:nvSpPr>
        <p:spPr>
          <a:xfrm>
            <a:off x="1221325" y="2865700"/>
            <a:ext cx="1527000" cy="33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Dela Gothic One"/>
                <a:ea typeface="Dela Gothic One"/>
                <a:cs typeface="Dela Gothic One"/>
                <a:sym typeface="Dela Gothic One"/>
              </a:rPr>
              <a:t>STEP 01</a:t>
            </a:r>
            <a:endParaRPr sz="1600">
              <a:solidFill>
                <a:srgbClr val="000000"/>
              </a:solidFill>
              <a:latin typeface="Dela Gothic One"/>
              <a:ea typeface="Dela Gothic One"/>
              <a:cs typeface="Dela Gothic One"/>
              <a:sym typeface="Dela Gothic One"/>
            </a:endParaRPr>
          </a:p>
        </p:txBody>
      </p:sp>
      <p:sp>
        <p:nvSpPr>
          <p:cNvPr id="1588" name="Google Shape;1588;p56"/>
          <p:cNvSpPr txBox="1"/>
          <p:nvPr/>
        </p:nvSpPr>
        <p:spPr>
          <a:xfrm>
            <a:off x="1221325" y="3365250"/>
            <a:ext cx="1527000" cy="641100"/>
          </a:xfrm>
          <a:prstGeom prst="rect">
            <a:avLst/>
          </a:prstGeom>
          <a:noFill/>
          <a:ln>
            <a:noFill/>
          </a:ln>
        </p:spPr>
        <p:txBody>
          <a:bodyPr spcFirstLastPara="1" wrap="square" lIns="0" tIns="0" rIns="0" bIns="0" anchor="t" anchorCtr="0">
            <a:noAutofit/>
          </a:bodyPr>
          <a:lstStyle/>
          <a:p>
            <a:r>
              <a:rPr lang="en">
                <a:latin typeface="Lato"/>
                <a:ea typeface="Lato"/>
                <a:cs typeface="Lato"/>
                <a:sym typeface="Lato"/>
              </a:rPr>
              <a:t>Deal with text data</a:t>
            </a:r>
            <a:endParaRPr lang="en-US"/>
          </a:p>
        </p:txBody>
      </p:sp>
      <p:cxnSp>
        <p:nvCxnSpPr>
          <p:cNvPr id="1589" name="Google Shape;1589;p56"/>
          <p:cNvCxnSpPr/>
          <p:nvPr/>
        </p:nvCxnSpPr>
        <p:spPr>
          <a:xfrm>
            <a:off x="1221325" y="3272122"/>
            <a:ext cx="1527000" cy="0"/>
          </a:xfrm>
          <a:prstGeom prst="straightConnector1">
            <a:avLst/>
          </a:prstGeom>
          <a:noFill/>
          <a:ln w="9525" cap="flat" cmpd="sng">
            <a:solidFill>
              <a:schemeClr val="dk1"/>
            </a:solidFill>
            <a:prstDash val="solid"/>
            <a:round/>
            <a:headEnd type="none" w="med" len="med"/>
            <a:tailEnd type="none" w="med" len="med"/>
          </a:ln>
        </p:spPr>
      </p:cxnSp>
      <p:sp>
        <p:nvSpPr>
          <p:cNvPr id="1590" name="Google Shape;1590;p56"/>
          <p:cNvSpPr txBox="1"/>
          <p:nvPr/>
        </p:nvSpPr>
        <p:spPr>
          <a:xfrm>
            <a:off x="2948375" y="2865700"/>
            <a:ext cx="1527000" cy="33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Dela Gothic One"/>
                <a:ea typeface="Dela Gothic One"/>
                <a:cs typeface="Dela Gothic One"/>
                <a:sym typeface="Dela Gothic One"/>
              </a:rPr>
              <a:t>STEP 02</a:t>
            </a:r>
            <a:endParaRPr sz="1600">
              <a:solidFill>
                <a:srgbClr val="000000"/>
              </a:solidFill>
              <a:latin typeface="Dela Gothic One"/>
              <a:ea typeface="Dela Gothic One"/>
              <a:cs typeface="Dela Gothic One"/>
              <a:sym typeface="Dela Gothic One"/>
            </a:endParaRPr>
          </a:p>
        </p:txBody>
      </p:sp>
      <p:sp>
        <p:nvSpPr>
          <p:cNvPr id="1591" name="Google Shape;1591;p56"/>
          <p:cNvSpPr txBox="1"/>
          <p:nvPr/>
        </p:nvSpPr>
        <p:spPr>
          <a:xfrm>
            <a:off x="2948375" y="3365250"/>
            <a:ext cx="1527000" cy="641100"/>
          </a:xfrm>
          <a:prstGeom prst="rect">
            <a:avLst/>
          </a:prstGeom>
          <a:noFill/>
          <a:ln>
            <a:noFill/>
          </a:ln>
        </p:spPr>
        <p:txBody>
          <a:bodyPr spcFirstLastPara="1" wrap="square" lIns="0" tIns="0" rIns="0" bIns="0" anchor="t" anchorCtr="0">
            <a:noAutofit/>
          </a:bodyPr>
          <a:lstStyle/>
          <a:p>
            <a:r>
              <a:rPr lang="en">
                <a:latin typeface="Lato"/>
                <a:ea typeface="Lato"/>
                <a:cs typeface="Lato"/>
                <a:sym typeface="Lato"/>
              </a:rPr>
              <a:t>Merge multiple data frames into one</a:t>
            </a:r>
            <a:endParaRPr lang="en-US"/>
          </a:p>
        </p:txBody>
      </p:sp>
      <p:cxnSp>
        <p:nvCxnSpPr>
          <p:cNvPr id="1592" name="Google Shape;1592;p56"/>
          <p:cNvCxnSpPr/>
          <p:nvPr/>
        </p:nvCxnSpPr>
        <p:spPr>
          <a:xfrm>
            <a:off x="2948375" y="3272122"/>
            <a:ext cx="1527000" cy="0"/>
          </a:xfrm>
          <a:prstGeom prst="straightConnector1">
            <a:avLst/>
          </a:prstGeom>
          <a:noFill/>
          <a:ln w="9525" cap="flat" cmpd="sng">
            <a:solidFill>
              <a:schemeClr val="dk1"/>
            </a:solidFill>
            <a:prstDash val="solid"/>
            <a:round/>
            <a:headEnd type="none" w="med" len="med"/>
            <a:tailEnd type="none" w="med" len="med"/>
          </a:ln>
        </p:spPr>
      </p:cxnSp>
      <p:sp>
        <p:nvSpPr>
          <p:cNvPr id="1593" name="Google Shape;1593;p56"/>
          <p:cNvSpPr txBox="1"/>
          <p:nvPr/>
        </p:nvSpPr>
        <p:spPr>
          <a:xfrm>
            <a:off x="4675425" y="2865700"/>
            <a:ext cx="1527000" cy="33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Dela Gothic One"/>
                <a:ea typeface="Dela Gothic One"/>
                <a:cs typeface="Dela Gothic One"/>
                <a:sym typeface="Dela Gothic One"/>
              </a:rPr>
              <a:t>STEP 03</a:t>
            </a:r>
            <a:endParaRPr sz="1600">
              <a:solidFill>
                <a:srgbClr val="000000"/>
              </a:solidFill>
              <a:latin typeface="Dela Gothic One"/>
              <a:ea typeface="Dela Gothic One"/>
              <a:cs typeface="Dela Gothic One"/>
              <a:sym typeface="Dela Gothic One"/>
            </a:endParaRPr>
          </a:p>
        </p:txBody>
      </p:sp>
      <p:sp>
        <p:nvSpPr>
          <p:cNvPr id="1594" name="Google Shape;1594;p56"/>
          <p:cNvSpPr txBox="1"/>
          <p:nvPr/>
        </p:nvSpPr>
        <p:spPr>
          <a:xfrm>
            <a:off x="4675425" y="3365250"/>
            <a:ext cx="1527000" cy="641100"/>
          </a:xfrm>
          <a:prstGeom prst="rect">
            <a:avLst/>
          </a:prstGeom>
          <a:noFill/>
          <a:ln>
            <a:noFill/>
          </a:ln>
        </p:spPr>
        <p:txBody>
          <a:bodyPr spcFirstLastPara="1" wrap="square" lIns="0" tIns="0" rIns="0" bIns="0" anchor="t" anchorCtr="0">
            <a:noAutofit/>
          </a:bodyPr>
          <a:lstStyle/>
          <a:p>
            <a:r>
              <a:rPr lang="en">
                <a:latin typeface="Lato"/>
                <a:ea typeface="Lato"/>
                <a:cs typeface="Lato"/>
              </a:rPr>
              <a:t>Fill out empty columns with proper values and SMOTE</a:t>
            </a:r>
            <a:endParaRPr lang="en">
              <a:solidFill>
                <a:srgbClr val="000000"/>
              </a:solidFill>
              <a:latin typeface="Lato"/>
              <a:ea typeface="Lato"/>
              <a:cs typeface="Lato"/>
            </a:endParaRPr>
          </a:p>
        </p:txBody>
      </p:sp>
      <p:cxnSp>
        <p:nvCxnSpPr>
          <p:cNvPr id="1595" name="Google Shape;1595;p56"/>
          <p:cNvCxnSpPr/>
          <p:nvPr/>
        </p:nvCxnSpPr>
        <p:spPr>
          <a:xfrm>
            <a:off x="4675425" y="3272122"/>
            <a:ext cx="1527000" cy="0"/>
          </a:xfrm>
          <a:prstGeom prst="straightConnector1">
            <a:avLst/>
          </a:prstGeom>
          <a:noFill/>
          <a:ln w="9525" cap="flat" cmpd="sng">
            <a:solidFill>
              <a:schemeClr val="dk1"/>
            </a:solidFill>
            <a:prstDash val="solid"/>
            <a:round/>
            <a:headEnd type="none" w="med" len="med"/>
            <a:tailEnd type="none" w="med" len="med"/>
          </a:ln>
        </p:spPr>
      </p:cxnSp>
      <p:sp>
        <p:nvSpPr>
          <p:cNvPr id="1596" name="Google Shape;1596;p56"/>
          <p:cNvSpPr txBox="1"/>
          <p:nvPr/>
        </p:nvSpPr>
        <p:spPr>
          <a:xfrm>
            <a:off x="6402475" y="2865700"/>
            <a:ext cx="1527000" cy="33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Dela Gothic One"/>
                <a:ea typeface="Dela Gothic One"/>
                <a:cs typeface="Dela Gothic One"/>
                <a:sym typeface="Dela Gothic One"/>
              </a:rPr>
              <a:t>STEP 04</a:t>
            </a:r>
            <a:endParaRPr sz="1600">
              <a:solidFill>
                <a:srgbClr val="000000"/>
              </a:solidFill>
              <a:latin typeface="Dela Gothic One"/>
              <a:ea typeface="Dela Gothic One"/>
              <a:cs typeface="Dela Gothic One"/>
              <a:sym typeface="Dela Gothic One"/>
            </a:endParaRPr>
          </a:p>
        </p:txBody>
      </p:sp>
      <p:sp>
        <p:nvSpPr>
          <p:cNvPr id="1597" name="Google Shape;1597;p56"/>
          <p:cNvSpPr txBox="1"/>
          <p:nvPr/>
        </p:nvSpPr>
        <p:spPr>
          <a:xfrm>
            <a:off x="6402475" y="3365250"/>
            <a:ext cx="1527000" cy="641100"/>
          </a:xfrm>
          <a:prstGeom prst="rect">
            <a:avLst/>
          </a:prstGeom>
          <a:noFill/>
          <a:ln>
            <a:noFill/>
          </a:ln>
        </p:spPr>
        <p:txBody>
          <a:bodyPr spcFirstLastPara="1" wrap="square" lIns="0" tIns="0" rIns="0" bIns="0" anchor="t" anchorCtr="0">
            <a:noAutofit/>
          </a:bodyPr>
          <a:lstStyle/>
          <a:p>
            <a:r>
              <a:rPr lang="en">
                <a:ea typeface="Lato"/>
                <a:sym typeface="Lato"/>
              </a:rPr>
              <a:t>Process categorical data using label encoding and one-hot encoding</a:t>
            </a:r>
            <a:endParaRPr lang="en">
              <a:ea typeface="Lato"/>
            </a:endParaRPr>
          </a:p>
          <a:p>
            <a:pPr marL="0" lvl="0" indent="0" algn="l">
              <a:spcBef>
                <a:spcPts val="0"/>
              </a:spcBef>
              <a:spcAft>
                <a:spcPts val="0"/>
              </a:spcAft>
              <a:buNone/>
            </a:pPr>
            <a:endParaRPr lang="en">
              <a:solidFill>
                <a:srgbClr val="000000"/>
              </a:solidFill>
              <a:latin typeface="Lato"/>
              <a:ea typeface="Lato"/>
              <a:cs typeface="Lato"/>
            </a:endParaRPr>
          </a:p>
        </p:txBody>
      </p:sp>
      <p:cxnSp>
        <p:nvCxnSpPr>
          <p:cNvPr id="1598" name="Google Shape;1598;p56"/>
          <p:cNvCxnSpPr/>
          <p:nvPr/>
        </p:nvCxnSpPr>
        <p:spPr>
          <a:xfrm>
            <a:off x="6402475" y="3272122"/>
            <a:ext cx="1527000" cy="0"/>
          </a:xfrm>
          <a:prstGeom prst="straightConnector1">
            <a:avLst/>
          </a:prstGeom>
          <a:noFill/>
          <a:ln w="9525" cap="flat" cmpd="sng">
            <a:solidFill>
              <a:schemeClr val="dk1"/>
            </a:solidFill>
            <a:prstDash val="solid"/>
            <a:round/>
            <a:headEnd type="none" w="med" len="med"/>
            <a:tailEnd type="none" w="med" len="med"/>
          </a:ln>
        </p:spPr>
      </p:cxnSp>
      <p:grpSp>
        <p:nvGrpSpPr>
          <p:cNvPr id="1599" name="Google Shape;1599;p56"/>
          <p:cNvGrpSpPr/>
          <p:nvPr/>
        </p:nvGrpSpPr>
        <p:grpSpPr>
          <a:xfrm>
            <a:off x="1209575" y="2506850"/>
            <a:ext cx="5314400" cy="121500"/>
            <a:chOff x="1209575" y="2506850"/>
            <a:chExt cx="5314400" cy="121500"/>
          </a:xfrm>
        </p:grpSpPr>
        <p:cxnSp>
          <p:nvCxnSpPr>
            <p:cNvPr id="1600" name="Google Shape;1600;p56"/>
            <p:cNvCxnSpPr>
              <a:endCxn id="1601" idx="6"/>
            </p:cNvCxnSpPr>
            <p:nvPr/>
          </p:nvCxnSpPr>
          <p:spPr>
            <a:xfrm>
              <a:off x="1221175" y="2567600"/>
              <a:ext cx="5302800" cy="0"/>
            </a:xfrm>
            <a:prstGeom prst="straightConnector1">
              <a:avLst/>
            </a:prstGeom>
            <a:noFill/>
            <a:ln w="9525" cap="flat" cmpd="sng">
              <a:solidFill>
                <a:schemeClr val="dk1"/>
              </a:solidFill>
              <a:prstDash val="solid"/>
              <a:round/>
              <a:headEnd type="none" w="med" len="med"/>
              <a:tailEnd type="none" w="med" len="med"/>
            </a:ln>
          </p:spPr>
        </p:cxnSp>
        <p:sp>
          <p:nvSpPr>
            <p:cNvPr id="1602" name="Google Shape;1602;p56"/>
            <p:cNvSpPr/>
            <p:nvPr/>
          </p:nvSpPr>
          <p:spPr>
            <a:xfrm>
              <a:off x="1209575" y="2506850"/>
              <a:ext cx="121500" cy="12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2948375" y="2506850"/>
              <a:ext cx="121500" cy="12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4687175" y="2506850"/>
              <a:ext cx="121500" cy="12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6402475" y="2506850"/>
              <a:ext cx="121500" cy="12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c 2" descr="Table outline">
            <a:extLst>
              <a:ext uri="{FF2B5EF4-FFF2-40B4-BE49-F238E27FC236}">
                <a16:creationId xmlns:a16="http://schemas.microsoft.com/office/drawing/2014/main" id="{F2E0BC87-1320-38F0-B98E-908CA0AAAD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8940" y="1739646"/>
            <a:ext cx="914400" cy="914400"/>
          </a:xfrm>
          <a:prstGeom prst="rect">
            <a:avLst/>
          </a:prstGeom>
        </p:spPr>
      </p:pic>
      <p:pic>
        <p:nvPicPr>
          <p:cNvPr id="3" name="Graphic 3" descr="Document with solid fill">
            <a:extLst>
              <a:ext uri="{FF2B5EF4-FFF2-40B4-BE49-F238E27FC236}">
                <a16:creationId xmlns:a16="http://schemas.microsoft.com/office/drawing/2014/main" id="{27BBE60E-E129-9473-B484-990D4E78D9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0432" y="1858518"/>
            <a:ext cx="667512" cy="676656"/>
          </a:xfrm>
          <a:prstGeom prst="rect">
            <a:avLst/>
          </a:prstGeom>
        </p:spPr>
      </p:pic>
      <p:pic>
        <p:nvPicPr>
          <p:cNvPr id="4" name="Graphic 4" descr="Database with solid fill">
            <a:extLst>
              <a:ext uri="{FF2B5EF4-FFF2-40B4-BE49-F238E27FC236}">
                <a16:creationId xmlns:a16="http://schemas.microsoft.com/office/drawing/2014/main" id="{4C9C090A-430D-07AF-2B91-481D2E41BF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72000" y="1794510"/>
            <a:ext cx="804672" cy="804672"/>
          </a:xfrm>
          <a:prstGeom prst="rect">
            <a:avLst/>
          </a:prstGeom>
        </p:spPr>
      </p:pic>
      <p:pic>
        <p:nvPicPr>
          <p:cNvPr id="5" name="Graphic 5" descr="Branching diagram with solid fill">
            <a:extLst>
              <a:ext uri="{FF2B5EF4-FFF2-40B4-BE49-F238E27FC236}">
                <a16:creationId xmlns:a16="http://schemas.microsoft.com/office/drawing/2014/main" id="{C4BAC4A3-47B8-A142-DD79-0B3B0BF816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04204" y="1771650"/>
            <a:ext cx="859536" cy="854964"/>
          </a:xfrm>
          <a:prstGeom prst="rect">
            <a:avLst/>
          </a:prstGeom>
        </p:spPr>
      </p:pic>
    </p:spTree>
    <p:extLst>
      <p:ext uri="{BB962C8B-B14F-4D97-AF65-F5344CB8AC3E}">
        <p14:creationId xmlns:p14="http://schemas.microsoft.com/office/powerpoint/2010/main" val="273653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196F-F17D-0590-B498-5C79A04EC9E7}"/>
              </a:ext>
            </a:extLst>
          </p:cNvPr>
          <p:cNvSpPr>
            <a:spLocks noGrp="1"/>
          </p:cNvSpPr>
          <p:nvPr>
            <p:ph type="title"/>
          </p:nvPr>
        </p:nvSpPr>
        <p:spPr/>
        <p:txBody>
          <a:bodyPr/>
          <a:lstStyle/>
          <a:p>
            <a:r>
              <a:rPr lang="en-US"/>
              <a:t>Models</a:t>
            </a:r>
          </a:p>
        </p:txBody>
      </p:sp>
      <p:sp>
        <p:nvSpPr>
          <p:cNvPr id="3" name="Title 2">
            <a:extLst>
              <a:ext uri="{FF2B5EF4-FFF2-40B4-BE49-F238E27FC236}">
                <a16:creationId xmlns:a16="http://schemas.microsoft.com/office/drawing/2014/main" id="{A4100C4E-A6CC-1F27-7C3F-B58C6BE5CCCF}"/>
              </a:ext>
            </a:extLst>
          </p:cNvPr>
          <p:cNvSpPr>
            <a:spLocks noGrp="1"/>
          </p:cNvSpPr>
          <p:nvPr>
            <p:ph type="title" idx="2"/>
          </p:nvPr>
        </p:nvSpPr>
        <p:spPr>
          <a:xfrm>
            <a:off x="718327" y="1255325"/>
            <a:ext cx="2191353" cy="841800"/>
          </a:xfrm>
        </p:spPr>
        <p:txBody>
          <a:bodyPr/>
          <a:lstStyle/>
          <a:p>
            <a:r>
              <a:rPr lang="en-US"/>
              <a:t>04</a:t>
            </a:r>
          </a:p>
        </p:txBody>
      </p:sp>
      <p:sp>
        <p:nvSpPr>
          <p:cNvPr id="4" name="Subtitle 3">
            <a:extLst>
              <a:ext uri="{FF2B5EF4-FFF2-40B4-BE49-F238E27FC236}">
                <a16:creationId xmlns:a16="http://schemas.microsoft.com/office/drawing/2014/main" id="{3C7A0387-E5D9-E22D-8CE1-7C6C0116E13A}"/>
              </a:ext>
            </a:extLst>
          </p:cNvPr>
          <p:cNvSpPr>
            <a:spLocks noGrp="1"/>
          </p:cNvSpPr>
          <p:nvPr>
            <p:ph type="subTitle" idx="1"/>
          </p:nvPr>
        </p:nvSpPr>
        <p:spPr>
          <a:xfrm>
            <a:off x="720000" y="3338436"/>
            <a:ext cx="3440100" cy="1284511"/>
          </a:xfrm>
        </p:spPr>
        <p:txBody>
          <a:bodyPr spcFirstLastPara="1" wrap="square" lIns="0" tIns="0" rIns="0" bIns="0" anchor="t" anchorCtr="0">
            <a:noAutofit/>
          </a:bodyPr>
          <a:lstStyle/>
          <a:p>
            <a:pPr>
              <a:buFont typeface="Nunito Light,Sans-Serif"/>
              <a:buChar char="✦"/>
            </a:pPr>
            <a:r>
              <a:rPr lang="en" sz="1200"/>
              <a:t>Decision Tree</a:t>
            </a:r>
            <a:endParaRPr lang="en-US" sz="1200"/>
          </a:p>
          <a:p>
            <a:pPr>
              <a:buFont typeface="Nunito Light,Sans-Serif"/>
              <a:buChar char="✦"/>
            </a:pPr>
            <a:r>
              <a:rPr lang="en" sz="1200"/>
              <a:t>Deep learning-based classifier</a:t>
            </a:r>
            <a:endParaRPr lang="en-US" sz="1200"/>
          </a:p>
          <a:p>
            <a:pPr>
              <a:buFont typeface="Nunito Light,Sans-Serif"/>
              <a:buChar char="✦"/>
            </a:pPr>
            <a:r>
              <a:rPr lang="en" sz="1200"/>
              <a:t>AdaBoost Classifier</a:t>
            </a:r>
            <a:endParaRPr lang="en-US" sz="1200"/>
          </a:p>
          <a:p>
            <a:pPr>
              <a:buFont typeface="Nunito Light,Sans-Serif"/>
              <a:buChar char="✦"/>
            </a:pPr>
            <a:r>
              <a:rPr lang="en" sz="1200"/>
              <a:t>XG Boost Classifier</a:t>
            </a:r>
            <a:endParaRPr lang="en-US" sz="1200"/>
          </a:p>
          <a:p>
            <a:pPr>
              <a:buFont typeface="Nunito Light,Sans-Serif"/>
              <a:buChar char="✦"/>
            </a:pPr>
            <a:r>
              <a:rPr lang="en" sz="1200"/>
              <a:t>Random Forest Classifier</a:t>
            </a:r>
            <a:endParaRPr lang="en-US" sz="1200"/>
          </a:p>
        </p:txBody>
      </p:sp>
    </p:spTree>
    <p:extLst>
      <p:ext uri="{BB962C8B-B14F-4D97-AF65-F5344CB8AC3E}">
        <p14:creationId xmlns:p14="http://schemas.microsoft.com/office/powerpoint/2010/main" val="1389252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88ABEC-B932-7EFC-385C-C979B3DFC47B}"/>
              </a:ext>
            </a:extLst>
          </p:cNvPr>
          <p:cNvSpPr>
            <a:spLocks noGrp="1"/>
          </p:cNvSpPr>
          <p:nvPr>
            <p:ph type="body" idx="1"/>
          </p:nvPr>
        </p:nvSpPr>
        <p:spPr>
          <a:xfrm>
            <a:off x="714898" y="1006917"/>
            <a:ext cx="4091303" cy="3443400"/>
          </a:xfrm>
        </p:spPr>
        <p:txBody>
          <a:bodyPr/>
          <a:lstStyle/>
          <a:p>
            <a:pPr indent="-317500">
              <a:buClr>
                <a:schemeClr val="dk1"/>
              </a:buClr>
              <a:buSzPts val="1400"/>
              <a:buFont typeface="Nunito Light,Sans-Serif"/>
              <a:buChar char="✦"/>
            </a:pPr>
            <a:endParaRPr lang="en-US" sz="1400"/>
          </a:p>
          <a:p>
            <a:pPr indent="-317500">
              <a:buClr>
                <a:schemeClr val="dk1"/>
              </a:buClr>
              <a:buSzPts val="1400"/>
              <a:buFont typeface="Nunito Light,Sans-Serif"/>
              <a:buChar char="✦"/>
            </a:pPr>
            <a:r>
              <a:rPr lang="en-US" sz="1400"/>
              <a:t>Use random grid search for great range of parameters</a:t>
            </a:r>
          </a:p>
          <a:p>
            <a:pPr indent="-317500">
              <a:buClr>
                <a:schemeClr val="dk1"/>
              </a:buClr>
              <a:buSzPts val="1400"/>
              <a:buFont typeface="Nunito Light,Sans-Serif"/>
              <a:buChar char="✦"/>
            </a:pPr>
            <a:endParaRPr lang="en-US" sz="1400"/>
          </a:p>
          <a:p>
            <a:pPr marL="139700" indent="0">
              <a:buClr>
                <a:schemeClr val="dk1"/>
              </a:buClr>
              <a:buSzPts val="1400"/>
              <a:buNone/>
            </a:pPr>
            <a:endParaRPr lang="en-US" sz="1400"/>
          </a:p>
          <a:p>
            <a:pPr indent="-317500">
              <a:buClr>
                <a:schemeClr val="dk1"/>
              </a:buClr>
              <a:buSzPts val="1400"/>
              <a:buFont typeface="Nunito Light,Sans-Serif"/>
              <a:buChar char="✦"/>
            </a:pPr>
            <a:endParaRPr lang="en-US" sz="1400"/>
          </a:p>
          <a:p>
            <a:pPr indent="-317500">
              <a:buClr>
                <a:schemeClr val="dk1"/>
              </a:buClr>
              <a:buSzPts val="1400"/>
              <a:buFont typeface="Nunito Light,Sans-Serif"/>
              <a:buChar char="✦"/>
            </a:pPr>
            <a:r>
              <a:rPr lang="en-US" sz="1400"/>
              <a:t>Pick top 10 parameters sets</a:t>
            </a:r>
          </a:p>
          <a:p>
            <a:pPr indent="-317500">
              <a:buClr>
                <a:schemeClr val="dk1"/>
              </a:buClr>
              <a:buSzPts val="1400"/>
              <a:buFont typeface="Nunito Light,Sans-Serif"/>
              <a:buChar char="✦"/>
            </a:pPr>
            <a:endParaRPr lang="en-US" sz="1400"/>
          </a:p>
          <a:p>
            <a:pPr indent="-317500">
              <a:buClr>
                <a:schemeClr val="dk1"/>
              </a:buClr>
              <a:buSzPts val="1400"/>
              <a:buFont typeface="Nunito Light,Sans-Serif"/>
              <a:buChar char="✦"/>
            </a:pPr>
            <a:endParaRPr lang="en-US" sz="1400"/>
          </a:p>
          <a:p>
            <a:pPr indent="-317500">
              <a:buClr>
                <a:schemeClr val="dk1"/>
              </a:buClr>
              <a:buSzPts val="1400"/>
              <a:buFont typeface="Nunito Light,Sans-Serif"/>
              <a:buChar char="✦"/>
            </a:pPr>
            <a:endParaRPr lang="en-US" sz="1400"/>
          </a:p>
          <a:p>
            <a:pPr indent="-317500">
              <a:buClr>
                <a:schemeClr val="dk1"/>
              </a:buClr>
              <a:buSzPts val="1400"/>
              <a:buFont typeface="Nunito Light,Sans-Serif"/>
              <a:buChar char="✦"/>
            </a:pPr>
            <a:endParaRPr lang="en-US" sz="1400"/>
          </a:p>
          <a:p>
            <a:pPr indent="-317500">
              <a:buClr>
                <a:schemeClr val="dk1"/>
              </a:buClr>
              <a:buSzPts val="1400"/>
              <a:buFont typeface="Nunito Light,Sans-Serif"/>
              <a:buChar char="✦"/>
            </a:pPr>
            <a:endParaRPr lang="en-US" sz="1400"/>
          </a:p>
          <a:p>
            <a:pPr indent="-317500">
              <a:buClr>
                <a:schemeClr val="dk1"/>
              </a:buClr>
              <a:buSzPts val="1400"/>
              <a:buFont typeface="Nunito Light,Sans-Serif"/>
              <a:buChar char="✦"/>
            </a:pPr>
            <a:endParaRPr lang="en-US" sz="1400"/>
          </a:p>
          <a:p>
            <a:pPr indent="-317500">
              <a:buClr>
                <a:schemeClr val="dk1"/>
              </a:buClr>
              <a:buSzPts val="1400"/>
              <a:buFont typeface="Nunito Light,Sans-Serif"/>
              <a:buChar char="✦"/>
            </a:pPr>
            <a:r>
              <a:rPr lang="en-US" sz="1400"/>
              <a:t>Build a new more detailed grid search based on these parameters</a:t>
            </a:r>
          </a:p>
        </p:txBody>
      </p:sp>
      <p:sp>
        <p:nvSpPr>
          <p:cNvPr id="3" name="Title 2">
            <a:extLst>
              <a:ext uri="{FF2B5EF4-FFF2-40B4-BE49-F238E27FC236}">
                <a16:creationId xmlns:a16="http://schemas.microsoft.com/office/drawing/2014/main" id="{737D01A8-EE2C-88DB-969D-B186529EF513}"/>
              </a:ext>
            </a:extLst>
          </p:cNvPr>
          <p:cNvSpPr>
            <a:spLocks noGrp="1"/>
          </p:cNvSpPr>
          <p:nvPr>
            <p:ph type="title"/>
          </p:nvPr>
        </p:nvSpPr>
        <p:spPr/>
        <p:txBody>
          <a:bodyPr/>
          <a:lstStyle/>
          <a:p>
            <a:r>
              <a:rPr lang="en-US"/>
              <a:t>Hyper parameter tuning</a:t>
            </a:r>
          </a:p>
        </p:txBody>
      </p:sp>
      <p:pic>
        <p:nvPicPr>
          <p:cNvPr id="4" name="Picture 4">
            <a:extLst>
              <a:ext uri="{FF2B5EF4-FFF2-40B4-BE49-F238E27FC236}">
                <a16:creationId xmlns:a16="http://schemas.microsoft.com/office/drawing/2014/main" id="{1D2C7D55-DB64-171E-B326-91B154194199}"/>
              </a:ext>
            </a:extLst>
          </p:cNvPr>
          <p:cNvPicPr>
            <a:picLocks noChangeAspect="1"/>
          </p:cNvPicPr>
          <p:nvPr/>
        </p:nvPicPr>
        <p:blipFill>
          <a:blip r:embed="rId3"/>
          <a:stretch>
            <a:fillRect/>
          </a:stretch>
        </p:blipFill>
        <p:spPr>
          <a:xfrm>
            <a:off x="5379243" y="681723"/>
            <a:ext cx="3656579" cy="1310358"/>
          </a:xfrm>
          <a:prstGeom prst="rect">
            <a:avLst/>
          </a:prstGeom>
        </p:spPr>
      </p:pic>
      <p:pic>
        <p:nvPicPr>
          <p:cNvPr id="5" name="Picture 5" descr="Text&#10;&#10;Description automatically generated">
            <a:extLst>
              <a:ext uri="{FF2B5EF4-FFF2-40B4-BE49-F238E27FC236}">
                <a16:creationId xmlns:a16="http://schemas.microsoft.com/office/drawing/2014/main" id="{B42AA421-DC64-4B93-B916-0147C4BAA05A}"/>
              </a:ext>
            </a:extLst>
          </p:cNvPr>
          <p:cNvPicPr>
            <a:picLocks noChangeAspect="1"/>
          </p:cNvPicPr>
          <p:nvPr/>
        </p:nvPicPr>
        <p:blipFill>
          <a:blip r:embed="rId4"/>
          <a:stretch>
            <a:fillRect/>
          </a:stretch>
        </p:blipFill>
        <p:spPr>
          <a:xfrm>
            <a:off x="5343526" y="3319807"/>
            <a:ext cx="3656579" cy="1310359"/>
          </a:xfrm>
          <a:prstGeom prst="rect">
            <a:avLst/>
          </a:prstGeom>
        </p:spPr>
      </p:pic>
      <p:pic>
        <p:nvPicPr>
          <p:cNvPr id="7" name="Picture 7" descr="Table&#10;&#10;Description automatically generated">
            <a:extLst>
              <a:ext uri="{FF2B5EF4-FFF2-40B4-BE49-F238E27FC236}">
                <a16:creationId xmlns:a16="http://schemas.microsoft.com/office/drawing/2014/main" id="{3D715893-29E1-5DDD-F697-EACF5084DBA5}"/>
              </a:ext>
            </a:extLst>
          </p:cNvPr>
          <p:cNvPicPr>
            <a:picLocks noChangeAspect="1"/>
          </p:cNvPicPr>
          <p:nvPr/>
        </p:nvPicPr>
        <p:blipFill>
          <a:blip r:embed="rId5"/>
          <a:stretch>
            <a:fillRect/>
          </a:stretch>
        </p:blipFill>
        <p:spPr>
          <a:xfrm>
            <a:off x="5307807" y="2070895"/>
            <a:ext cx="3728017" cy="1057839"/>
          </a:xfrm>
          <a:prstGeom prst="rect">
            <a:avLst/>
          </a:prstGeom>
        </p:spPr>
      </p:pic>
    </p:spTree>
    <p:extLst>
      <p:ext uri="{BB962C8B-B14F-4D97-AF65-F5344CB8AC3E}">
        <p14:creationId xmlns:p14="http://schemas.microsoft.com/office/powerpoint/2010/main" val="2398001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7D01A8-EE2C-88DB-969D-B186529EF513}"/>
              </a:ext>
            </a:extLst>
          </p:cNvPr>
          <p:cNvSpPr>
            <a:spLocks noGrp="1"/>
          </p:cNvSpPr>
          <p:nvPr>
            <p:ph type="title"/>
          </p:nvPr>
        </p:nvSpPr>
        <p:spPr/>
        <p:txBody>
          <a:bodyPr/>
          <a:lstStyle/>
          <a:p>
            <a:r>
              <a:rPr lang="en-US"/>
              <a:t>Hyper parameter tuning</a:t>
            </a:r>
          </a:p>
        </p:txBody>
      </p:sp>
      <p:pic>
        <p:nvPicPr>
          <p:cNvPr id="10" name="Picture 10" descr="Graphical user interface, text, application, email&#10;&#10;Description automatically generated">
            <a:extLst>
              <a:ext uri="{FF2B5EF4-FFF2-40B4-BE49-F238E27FC236}">
                <a16:creationId xmlns:a16="http://schemas.microsoft.com/office/drawing/2014/main" id="{26D9C24E-098D-9A94-A17E-A2E28B9B2D5A}"/>
              </a:ext>
            </a:extLst>
          </p:cNvPr>
          <p:cNvPicPr>
            <a:picLocks noChangeAspect="1"/>
          </p:cNvPicPr>
          <p:nvPr/>
        </p:nvPicPr>
        <p:blipFill>
          <a:blip r:embed="rId3"/>
          <a:stretch>
            <a:fillRect/>
          </a:stretch>
        </p:blipFill>
        <p:spPr>
          <a:xfrm>
            <a:off x="658415" y="1040173"/>
            <a:ext cx="7148512" cy="3271516"/>
          </a:xfrm>
          <a:prstGeom prst="rect">
            <a:avLst/>
          </a:prstGeom>
        </p:spPr>
      </p:pic>
      <p:pic>
        <p:nvPicPr>
          <p:cNvPr id="11" name="Picture 11" descr="A screenshot of a computer&#10;&#10;Description automatically generated">
            <a:extLst>
              <a:ext uri="{FF2B5EF4-FFF2-40B4-BE49-F238E27FC236}">
                <a16:creationId xmlns:a16="http://schemas.microsoft.com/office/drawing/2014/main" id="{F5713C36-066C-C5AD-4D3F-F89FE0FD7565}"/>
              </a:ext>
            </a:extLst>
          </p:cNvPr>
          <p:cNvPicPr>
            <a:picLocks noChangeAspect="1"/>
          </p:cNvPicPr>
          <p:nvPr/>
        </p:nvPicPr>
        <p:blipFill>
          <a:blip r:embed="rId4"/>
          <a:stretch>
            <a:fillRect/>
          </a:stretch>
        </p:blipFill>
        <p:spPr>
          <a:xfrm>
            <a:off x="658416" y="3164555"/>
            <a:ext cx="7154465" cy="1594498"/>
          </a:xfrm>
          <a:prstGeom prst="rect">
            <a:avLst/>
          </a:prstGeom>
        </p:spPr>
      </p:pic>
    </p:spTree>
    <p:extLst>
      <p:ext uri="{BB962C8B-B14F-4D97-AF65-F5344CB8AC3E}">
        <p14:creationId xmlns:p14="http://schemas.microsoft.com/office/powerpoint/2010/main" val="1546263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Result parameter explanation</a:t>
            </a:r>
            <a:endParaRPr lang="en-US"/>
          </a:p>
        </p:txBody>
      </p:sp>
      <p:graphicFrame>
        <p:nvGraphicFramePr>
          <p:cNvPr id="4" name="Table 3">
            <a:extLst>
              <a:ext uri="{FF2B5EF4-FFF2-40B4-BE49-F238E27FC236}">
                <a16:creationId xmlns:a16="http://schemas.microsoft.com/office/drawing/2014/main" id="{46F5F3AC-2941-8A8F-0B71-A1BD07FD20BF}"/>
              </a:ext>
            </a:extLst>
          </p:cNvPr>
          <p:cNvGraphicFramePr>
            <a:graphicFrameLocks noGrp="1"/>
          </p:cNvGraphicFramePr>
          <p:nvPr>
            <p:extLst>
              <p:ext uri="{D42A27DB-BD31-4B8C-83A1-F6EECF244321}">
                <p14:modId xmlns:p14="http://schemas.microsoft.com/office/powerpoint/2010/main" val="541650961"/>
              </p:ext>
            </p:extLst>
          </p:nvPr>
        </p:nvGraphicFramePr>
        <p:xfrm>
          <a:off x="4999775" y="2024062"/>
          <a:ext cx="2886767" cy="1493520"/>
        </p:xfrm>
        <a:graphic>
          <a:graphicData uri="http://schemas.openxmlformats.org/drawingml/2006/table">
            <a:tbl>
              <a:tblPr firstRow="1" bandRow="1">
                <a:tableStyleId>{329DBEF3-E774-47B8-8550-00202D787830}</a:tableStyleId>
              </a:tblPr>
              <a:tblGrid>
                <a:gridCol w="562570">
                  <a:extLst>
                    <a:ext uri="{9D8B030D-6E8A-4147-A177-3AD203B41FA5}">
                      <a16:colId xmlns:a16="http://schemas.microsoft.com/office/drawing/2014/main" val="3079866309"/>
                    </a:ext>
                  </a:extLst>
                </a:gridCol>
                <a:gridCol w="2324197">
                  <a:extLst>
                    <a:ext uri="{9D8B030D-6E8A-4147-A177-3AD203B41FA5}">
                      <a16:colId xmlns:a16="http://schemas.microsoft.com/office/drawing/2014/main" val="805677927"/>
                    </a:ext>
                  </a:extLst>
                </a:gridCol>
              </a:tblGrid>
              <a:tr h="177800">
                <a:tc gridSpan="2">
                  <a:txBody>
                    <a:bodyPr/>
                    <a:lstStyle/>
                    <a:p>
                      <a:pPr lvl="0" algn="ctr">
                        <a:buNone/>
                      </a:pPr>
                      <a:r>
                        <a:rPr lang="en-US">
                          <a:effectLst/>
                        </a:rPr>
                        <a:t>Classification Labels</a:t>
                      </a:r>
                    </a:p>
                  </a:txBody>
                  <a:tcPr marL="0" marR="0" marT="0" marB="0" anchor="ctr"/>
                </a:tc>
                <a:tc hMerge="1">
                  <a:txBody>
                    <a:bodyPr/>
                    <a:lstStyle/>
                    <a:p>
                      <a:endParaRPr lang="en-US"/>
                    </a:p>
                  </a:txBody>
                  <a:tcPr marL="0" marR="0" marT="0" marB="0" anchor="ctr"/>
                </a:tc>
                <a:extLst>
                  <a:ext uri="{0D108BD9-81ED-4DB2-BD59-A6C34878D82A}">
                    <a16:rowId xmlns:a16="http://schemas.microsoft.com/office/drawing/2014/main" val="1955282113"/>
                  </a:ext>
                </a:extLst>
              </a:tr>
              <a:tr h="177800">
                <a:tc>
                  <a:txBody>
                    <a:bodyPr/>
                    <a:lstStyle/>
                    <a:p>
                      <a:pPr algn="ctr"/>
                      <a:r>
                        <a:rPr lang="en-US">
                          <a:effectLst/>
                        </a:rPr>
                        <a:t>Label</a:t>
                      </a:r>
                      <a:endParaRPr lang="en-US"/>
                    </a:p>
                  </a:txBody>
                  <a:tcPr marL="0" marR="0" marT="0" marB="0" anchor="ctr"/>
                </a:tc>
                <a:tc>
                  <a:txBody>
                    <a:bodyPr/>
                    <a:lstStyle/>
                    <a:p>
                      <a:pPr algn="ctr"/>
                      <a:r>
                        <a:rPr lang="en-US">
                          <a:effectLst/>
                        </a:rPr>
                        <a:t>Sentence type</a:t>
                      </a:r>
                    </a:p>
                  </a:txBody>
                  <a:tcPr marL="0" marR="0" marT="0" marB="0" anchor="ctr"/>
                </a:tc>
                <a:extLst>
                  <a:ext uri="{0D108BD9-81ED-4DB2-BD59-A6C34878D82A}">
                    <a16:rowId xmlns:a16="http://schemas.microsoft.com/office/drawing/2014/main" val="1837410817"/>
                  </a:ext>
                </a:extLst>
              </a:tr>
              <a:tr h="177800">
                <a:tc>
                  <a:txBody>
                    <a:bodyPr/>
                    <a:lstStyle/>
                    <a:p>
                      <a:pPr algn="ctr"/>
                      <a:r>
                        <a:rPr lang="en-US">
                          <a:effectLst/>
                        </a:rPr>
                        <a:t>0</a:t>
                      </a:r>
                    </a:p>
                  </a:txBody>
                  <a:tcPr marL="0" marR="0" marT="0" marB="0" anchor="ctr"/>
                </a:tc>
                <a:tc>
                  <a:txBody>
                    <a:bodyPr/>
                    <a:lstStyle/>
                    <a:p>
                      <a:pPr algn="ctr"/>
                      <a:r>
                        <a:rPr lang="en-US"/>
                        <a:t>Confinement</a:t>
                      </a:r>
                    </a:p>
                  </a:txBody>
                  <a:tcPr marL="0" marR="0" marT="0" marB="0" anchor="ctr"/>
                </a:tc>
                <a:extLst>
                  <a:ext uri="{0D108BD9-81ED-4DB2-BD59-A6C34878D82A}">
                    <a16:rowId xmlns:a16="http://schemas.microsoft.com/office/drawing/2014/main" val="1404624956"/>
                  </a:ext>
                </a:extLst>
              </a:tr>
              <a:tr h="177800">
                <a:tc>
                  <a:txBody>
                    <a:bodyPr/>
                    <a:lstStyle/>
                    <a:p>
                      <a:pPr algn="ctr"/>
                      <a:r>
                        <a:rPr lang="en-US">
                          <a:effectLst/>
                        </a:rPr>
                        <a:t>1</a:t>
                      </a:r>
                    </a:p>
                  </a:txBody>
                  <a:tcPr marL="0" marR="0" marT="0" marB="0" anchor="ctr"/>
                </a:tc>
                <a:tc>
                  <a:txBody>
                    <a:bodyPr/>
                    <a:lstStyle/>
                    <a:p>
                      <a:pPr algn="ctr"/>
                      <a:r>
                        <a:rPr lang="en-US"/>
                        <a:t>IPP</a:t>
                      </a:r>
                    </a:p>
                  </a:txBody>
                  <a:tcPr marL="0" marR="0" marT="0" marB="0" anchor="ctr"/>
                </a:tc>
                <a:extLst>
                  <a:ext uri="{0D108BD9-81ED-4DB2-BD59-A6C34878D82A}">
                    <a16:rowId xmlns:a16="http://schemas.microsoft.com/office/drawing/2014/main" val="285354528"/>
                  </a:ext>
                </a:extLst>
              </a:tr>
              <a:tr h="177800">
                <a:tc>
                  <a:txBody>
                    <a:bodyPr/>
                    <a:lstStyle/>
                    <a:p>
                      <a:pPr algn="ctr"/>
                      <a:r>
                        <a:rPr lang="en-US">
                          <a:effectLst/>
                        </a:rPr>
                        <a:t>2</a:t>
                      </a:r>
                    </a:p>
                  </a:txBody>
                  <a:tcPr marL="0" marR="0" marT="0" marB="0" anchor="ctr"/>
                </a:tc>
                <a:tc>
                  <a:txBody>
                    <a:bodyPr/>
                    <a:lstStyle/>
                    <a:p>
                      <a:pPr algn="ctr"/>
                      <a:r>
                        <a:rPr lang="en-US"/>
                        <a:t>Merged</a:t>
                      </a:r>
                    </a:p>
                  </a:txBody>
                  <a:tcPr marL="0" marR="0" marT="0" marB="0" anchor="ctr"/>
                </a:tc>
                <a:extLst>
                  <a:ext uri="{0D108BD9-81ED-4DB2-BD59-A6C34878D82A}">
                    <a16:rowId xmlns:a16="http://schemas.microsoft.com/office/drawing/2014/main" val="3571530825"/>
                  </a:ext>
                </a:extLst>
              </a:tr>
              <a:tr h="177800">
                <a:tc>
                  <a:txBody>
                    <a:bodyPr/>
                    <a:lstStyle/>
                    <a:p>
                      <a:pPr algn="ctr"/>
                      <a:r>
                        <a:rPr lang="en-US">
                          <a:effectLst/>
                        </a:rPr>
                        <a:t>3</a:t>
                      </a:r>
                    </a:p>
                  </a:txBody>
                  <a:tcPr marL="0" marR="0" marT="0" marB="0" anchor="ctr"/>
                </a:tc>
                <a:tc>
                  <a:txBody>
                    <a:bodyPr/>
                    <a:lstStyle/>
                    <a:p>
                      <a:pPr algn="ctr"/>
                      <a:r>
                        <a:rPr lang="en-US"/>
                        <a:t>No Further Penalty</a:t>
                      </a:r>
                    </a:p>
                  </a:txBody>
                  <a:tcPr marL="0" marR="0" marT="0" marB="0" anchor="ctr"/>
                </a:tc>
                <a:extLst>
                  <a:ext uri="{0D108BD9-81ED-4DB2-BD59-A6C34878D82A}">
                    <a16:rowId xmlns:a16="http://schemas.microsoft.com/office/drawing/2014/main" val="4218123629"/>
                  </a:ext>
                </a:extLst>
              </a:tr>
              <a:tr h="177800">
                <a:tc>
                  <a:txBody>
                    <a:bodyPr/>
                    <a:lstStyle/>
                    <a:p>
                      <a:pPr algn="ctr"/>
                      <a:r>
                        <a:rPr lang="en-US">
                          <a:effectLst/>
                        </a:rPr>
                        <a:t>4</a:t>
                      </a:r>
                    </a:p>
                  </a:txBody>
                  <a:tcPr marL="0" marR="0" marT="0" marB="0" anchor="ctr"/>
                </a:tc>
                <a:tc>
                  <a:txBody>
                    <a:bodyPr/>
                    <a:lstStyle/>
                    <a:p>
                      <a:pPr algn="ctr"/>
                      <a:r>
                        <a:rPr lang="en-US"/>
                        <a:t>Probation</a:t>
                      </a:r>
                    </a:p>
                  </a:txBody>
                  <a:tcPr marL="0" marR="0" marT="0" marB="0" anchor="ctr"/>
                </a:tc>
                <a:extLst>
                  <a:ext uri="{0D108BD9-81ED-4DB2-BD59-A6C34878D82A}">
                    <a16:rowId xmlns:a16="http://schemas.microsoft.com/office/drawing/2014/main" val="4216101673"/>
                  </a:ext>
                </a:extLst>
              </a:tr>
            </a:tbl>
          </a:graphicData>
        </a:graphic>
      </p:graphicFrame>
      <p:sp>
        <p:nvSpPr>
          <p:cNvPr id="8" name="Google Shape;1683;p60">
            <a:extLst>
              <a:ext uri="{FF2B5EF4-FFF2-40B4-BE49-F238E27FC236}">
                <a16:creationId xmlns:a16="http://schemas.microsoft.com/office/drawing/2014/main" id="{B277E80F-1F6C-92BA-00C2-86DF13007674}"/>
              </a:ext>
            </a:extLst>
          </p:cNvPr>
          <p:cNvSpPr txBox="1"/>
          <p:nvPr/>
        </p:nvSpPr>
        <p:spPr>
          <a:xfrm>
            <a:off x="1776197" y="1860083"/>
            <a:ext cx="1598731" cy="1422965"/>
          </a:xfrm>
          <a:prstGeom prst="rect">
            <a:avLst/>
          </a:prstGeom>
          <a:noFill/>
          <a:ln>
            <a:noFill/>
          </a:ln>
        </p:spPr>
        <p:txBody>
          <a:bodyPr spcFirstLastPara="1" wrap="square" lIns="91425" tIns="91425" rIns="91425" bIns="91425" anchor="t" anchorCtr="0">
            <a:noAutofit/>
          </a:bodyPr>
          <a:lstStyle/>
          <a:p>
            <a:pPr marL="139700">
              <a:buClr>
                <a:schemeClr val="dk1"/>
              </a:buClr>
              <a:buSzPts val="1400"/>
            </a:pPr>
            <a:r>
              <a:rPr lang="en">
                <a:solidFill>
                  <a:schemeClr val="dk1"/>
                </a:solidFill>
                <a:latin typeface="Lato"/>
                <a:ea typeface="Lato"/>
                <a:cs typeface="Lato"/>
              </a:rPr>
              <a:t>Scores:</a:t>
            </a:r>
          </a:p>
          <a:p>
            <a:pPr marL="457200" indent="-317500">
              <a:buClr>
                <a:schemeClr val="dk1"/>
              </a:buClr>
              <a:buSzPts val="1400"/>
              <a:buFont typeface="Nunito Light"/>
              <a:buChar char="✦"/>
            </a:pPr>
            <a:r>
              <a:rPr lang="en">
                <a:solidFill>
                  <a:schemeClr val="dk1"/>
                </a:solidFill>
                <a:latin typeface="Lato"/>
                <a:ea typeface="Lato"/>
                <a:cs typeface="Lato"/>
              </a:rPr>
              <a:t>Accuracy</a:t>
            </a:r>
          </a:p>
          <a:p>
            <a:pPr marL="457200" indent="-317500">
              <a:buClr>
                <a:schemeClr val="dk1"/>
              </a:buClr>
              <a:buSzPts val="1400"/>
              <a:buFont typeface="Nunito Light"/>
              <a:buChar char="✦"/>
            </a:pPr>
            <a:r>
              <a:rPr lang="en">
                <a:solidFill>
                  <a:schemeClr val="dk1"/>
                </a:solidFill>
                <a:latin typeface="Lato"/>
                <a:ea typeface="Lato"/>
                <a:cs typeface="Lato"/>
              </a:rPr>
              <a:t>Precision</a:t>
            </a:r>
          </a:p>
          <a:p>
            <a:pPr marL="457200" indent="-317500">
              <a:buClr>
                <a:schemeClr val="dk1"/>
              </a:buClr>
              <a:buSzPts val="1400"/>
              <a:buFont typeface="Nunito Light"/>
              <a:buChar char="✦"/>
            </a:pPr>
            <a:r>
              <a:rPr lang="en">
                <a:solidFill>
                  <a:schemeClr val="dk1"/>
                </a:solidFill>
                <a:latin typeface="Lato"/>
                <a:ea typeface="Lato"/>
                <a:cs typeface="Lato"/>
              </a:rPr>
              <a:t>Recall</a:t>
            </a:r>
          </a:p>
          <a:p>
            <a:pPr marL="457200" indent="-317500">
              <a:buClr>
                <a:schemeClr val="dk1"/>
              </a:buClr>
              <a:buSzPts val="1400"/>
              <a:buFont typeface="Nunito Light"/>
              <a:buChar char="✦"/>
            </a:pPr>
            <a:r>
              <a:rPr lang="en">
                <a:solidFill>
                  <a:schemeClr val="dk1"/>
                </a:solidFill>
                <a:latin typeface="Lato"/>
                <a:ea typeface="Lato"/>
                <a:cs typeface="Lato"/>
              </a:rPr>
              <a:t>F1</a:t>
            </a:r>
          </a:p>
          <a:p>
            <a:pPr marL="457200" indent="-317500">
              <a:buClr>
                <a:schemeClr val="dk1"/>
              </a:buClr>
              <a:buSzPts val="1400"/>
              <a:buFont typeface="Nunito Light"/>
              <a:buChar char="✦"/>
            </a:pPr>
            <a:endParaRPr lang="en">
              <a:solidFill>
                <a:schemeClr val="dk1"/>
              </a:solidFill>
              <a:latin typeface="Lato"/>
              <a:ea typeface="Lato"/>
              <a:cs typeface="Lato"/>
            </a:endParaRPr>
          </a:p>
        </p:txBody>
      </p:sp>
      <p:cxnSp>
        <p:nvCxnSpPr>
          <p:cNvPr id="3" name="Google Shape;1344;p43">
            <a:extLst>
              <a:ext uri="{FF2B5EF4-FFF2-40B4-BE49-F238E27FC236}">
                <a16:creationId xmlns:a16="http://schemas.microsoft.com/office/drawing/2014/main" id="{FA9CBAC1-1240-F4C3-44DB-51AC42E8C591}"/>
              </a:ext>
            </a:extLst>
          </p:cNvPr>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964296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Decision Tree Classifier</a:t>
            </a:r>
            <a:endParaRPr lang="en-US"/>
          </a:p>
        </p:txBody>
      </p:sp>
      <p:sp>
        <p:nvSpPr>
          <p:cNvPr id="1343" name="Google Shape;1343;p43"/>
          <p:cNvSpPr txBox="1">
            <a:spLocks noGrp="1"/>
          </p:cNvSpPr>
          <p:nvPr>
            <p:ph type="subTitle" idx="1"/>
          </p:nvPr>
        </p:nvSpPr>
        <p:spPr>
          <a:xfrm>
            <a:off x="3742128" y="1550306"/>
            <a:ext cx="4851000" cy="2511900"/>
          </a:xfrm>
          <a:prstGeom prst="rect">
            <a:avLst/>
          </a:prstGeom>
        </p:spPr>
        <p:txBody>
          <a:bodyPr spcFirstLastPara="1" wrap="square" lIns="0" tIns="0" rIns="0" bIns="0" anchor="ctr" anchorCtr="0">
            <a:noAutofit/>
          </a:bodyPr>
          <a:lstStyle/>
          <a:p>
            <a:pPr marL="139700" indent="0">
              <a:buNone/>
            </a:pPr>
            <a:endParaRPr lang="en-US"/>
          </a:p>
          <a:p>
            <a:pPr indent="-330200">
              <a:buChar char="✦"/>
            </a:pPr>
            <a:r>
              <a:rPr lang="en"/>
              <a:t>Decision Tree is a Supervised Machine Learning Algorithm that uses a set of rules to make decisions, similarly to how humans make decisions. It uses the concept of </a:t>
            </a:r>
            <a:r>
              <a:rPr lang="en" err="1"/>
              <a:t>gini</a:t>
            </a:r>
            <a:r>
              <a:rPr lang="en"/>
              <a:t> index to make a split for decision. </a:t>
            </a:r>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3" name="Picture 3" descr="Diagram&#10;&#10;Description automatically generated">
            <a:extLst>
              <a:ext uri="{FF2B5EF4-FFF2-40B4-BE49-F238E27FC236}">
                <a16:creationId xmlns:a16="http://schemas.microsoft.com/office/drawing/2014/main" id="{C00F6681-A1F5-78F0-0A9A-6EA47FC7F72F}"/>
              </a:ext>
            </a:extLst>
          </p:cNvPr>
          <p:cNvPicPr>
            <a:picLocks noChangeAspect="1"/>
          </p:cNvPicPr>
          <p:nvPr/>
        </p:nvPicPr>
        <p:blipFill>
          <a:blip r:embed="rId3"/>
          <a:stretch>
            <a:fillRect/>
          </a:stretch>
        </p:blipFill>
        <p:spPr>
          <a:xfrm>
            <a:off x="649224" y="1659207"/>
            <a:ext cx="3200400" cy="2515457"/>
          </a:xfrm>
          <a:prstGeom prst="rect">
            <a:avLst/>
          </a:prstGeom>
        </p:spPr>
      </p:pic>
    </p:spTree>
    <p:extLst>
      <p:ext uri="{BB962C8B-B14F-4D97-AF65-F5344CB8AC3E}">
        <p14:creationId xmlns:p14="http://schemas.microsoft.com/office/powerpoint/2010/main" val="1005253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Decision Tree Classifier</a:t>
            </a:r>
            <a:endParaRPr lang="en-US"/>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6" name="Picture 6" descr="Graphical user interface, text, application, email&#10;&#10;Description automatically generated">
            <a:extLst>
              <a:ext uri="{FF2B5EF4-FFF2-40B4-BE49-F238E27FC236}">
                <a16:creationId xmlns:a16="http://schemas.microsoft.com/office/drawing/2014/main" id="{48A91800-1001-47DB-2ECA-32BF9FC3E1C0}"/>
              </a:ext>
            </a:extLst>
          </p:cNvPr>
          <p:cNvPicPr>
            <a:picLocks noChangeAspect="1"/>
          </p:cNvPicPr>
          <p:nvPr/>
        </p:nvPicPr>
        <p:blipFill>
          <a:blip r:embed="rId3"/>
          <a:stretch>
            <a:fillRect/>
          </a:stretch>
        </p:blipFill>
        <p:spPr>
          <a:xfrm>
            <a:off x="1879092" y="1866512"/>
            <a:ext cx="5381244" cy="1154445"/>
          </a:xfrm>
          <a:prstGeom prst="rect">
            <a:avLst/>
          </a:prstGeom>
        </p:spPr>
      </p:pic>
    </p:spTree>
    <p:extLst>
      <p:ext uri="{BB962C8B-B14F-4D97-AF65-F5344CB8AC3E}">
        <p14:creationId xmlns:p14="http://schemas.microsoft.com/office/powerpoint/2010/main" val="3440178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Decision Tree Classifier Results</a:t>
            </a:r>
            <a:endParaRPr lang="en-US"/>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4" name="Picture 4" descr="Chart, treemap chart&#10;&#10;Description automatically generated">
            <a:extLst>
              <a:ext uri="{FF2B5EF4-FFF2-40B4-BE49-F238E27FC236}">
                <a16:creationId xmlns:a16="http://schemas.microsoft.com/office/drawing/2014/main" id="{25AFD499-B6DB-A6A5-6345-9A8E2EA67EF7}"/>
              </a:ext>
            </a:extLst>
          </p:cNvPr>
          <p:cNvPicPr>
            <a:picLocks noChangeAspect="1"/>
          </p:cNvPicPr>
          <p:nvPr/>
        </p:nvPicPr>
        <p:blipFill>
          <a:blip r:embed="rId3"/>
          <a:stretch>
            <a:fillRect/>
          </a:stretch>
        </p:blipFill>
        <p:spPr>
          <a:xfrm>
            <a:off x="978408" y="1690606"/>
            <a:ext cx="3387852" cy="2603537"/>
          </a:xfrm>
          <a:prstGeom prst="rect">
            <a:avLst/>
          </a:prstGeom>
        </p:spPr>
      </p:pic>
      <p:pic>
        <p:nvPicPr>
          <p:cNvPr id="5" name="Picture 5" descr="Table&#10;&#10;Description automatically generated">
            <a:extLst>
              <a:ext uri="{FF2B5EF4-FFF2-40B4-BE49-F238E27FC236}">
                <a16:creationId xmlns:a16="http://schemas.microsoft.com/office/drawing/2014/main" id="{54915A8A-7D33-A91B-A8BF-2F0C9DB90746}"/>
              </a:ext>
            </a:extLst>
          </p:cNvPr>
          <p:cNvPicPr>
            <a:picLocks noChangeAspect="1"/>
          </p:cNvPicPr>
          <p:nvPr/>
        </p:nvPicPr>
        <p:blipFill>
          <a:blip r:embed="rId4"/>
          <a:stretch>
            <a:fillRect/>
          </a:stretch>
        </p:blipFill>
        <p:spPr>
          <a:xfrm>
            <a:off x="4544568" y="1692322"/>
            <a:ext cx="3822192" cy="2595532"/>
          </a:xfrm>
          <a:prstGeom prst="rect">
            <a:avLst/>
          </a:prstGeom>
        </p:spPr>
      </p:pic>
    </p:spTree>
    <p:extLst>
      <p:ext uri="{BB962C8B-B14F-4D97-AF65-F5344CB8AC3E}">
        <p14:creationId xmlns:p14="http://schemas.microsoft.com/office/powerpoint/2010/main" val="2089774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71"/>
          <p:cNvSpPr txBox="1">
            <a:spLocks noGrp="1"/>
          </p:cNvSpPr>
          <p:nvPr>
            <p:ph type="title"/>
          </p:nvPr>
        </p:nvSpPr>
        <p:spPr>
          <a:xfrm>
            <a:off x="1168156" y="2012840"/>
            <a:ext cx="2059500" cy="338400"/>
          </a:xfrm>
          <a:prstGeom prst="rect">
            <a:avLst/>
          </a:prstGeom>
        </p:spPr>
        <p:txBody>
          <a:bodyPr spcFirstLastPara="1" wrap="square" lIns="0" tIns="0" rIns="0" bIns="0" anchor="ctr" anchorCtr="0">
            <a:noAutofit/>
          </a:bodyPr>
          <a:lstStyle/>
          <a:p>
            <a:r>
              <a:rPr lang="en" err="1"/>
              <a:t>Shutian</a:t>
            </a:r>
            <a:r>
              <a:rPr lang="en"/>
              <a:t> Ma</a:t>
            </a:r>
            <a:endParaRPr lang="en-US"/>
          </a:p>
        </p:txBody>
      </p:sp>
      <p:sp>
        <p:nvSpPr>
          <p:cNvPr id="1891" name="Google Shape;1891;p71"/>
          <p:cNvSpPr txBox="1">
            <a:spLocks noGrp="1"/>
          </p:cNvSpPr>
          <p:nvPr>
            <p:ph type="title" idx="2"/>
          </p:nvPr>
        </p:nvSpPr>
        <p:spPr>
          <a:xfrm>
            <a:off x="3533105" y="2012840"/>
            <a:ext cx="2059500" cy="338400"/>
          </a:xfrm>
          <a:prstGeom prst="rect">
            <a:avLst/>
          </a:prstGeom>
        </p:spPr>
        <p:txBody>
          <a:bodyPr spcFirstLastPara="1" wrap="square" lIns="0" tIns="0" rIns="0" bIns="0" anchor="ctr" anchorCtr="0">
            <a:noAutofit/>
          </a:bodyPr>
          <a:lstStyle/>
          <a:p>
            <a:r>
              <a:rPr lang="en"/>
              <a:t>Rishabh Sharma</a:t>
            </a:r>
            <a:endParaRPr/>
          </a:p>
        </p:txBody>
      </p:sp>
      <p:sp>
        <p:nvSpPr>
          <p:cNvPr id="1892" name="Google Shape;1892;p71"/>
          <p:cNvSpPr txBox="1">
            <a:spLocks noGrp="1"/>
          </p:cNvSpPr>
          <p:nvPr>
            <p:ph type="subTitle" idx="1"/>
          </p:nvPr>
        </p:nvSpPr>
        <p:spPr>
          <a:xfrm>
            <a:off x="3533105" y="2534112"/>
            <a:ext cx="2059500" cy="410700"/>
          </a:xfrm>
          <a:prstGeom prst="rect">
            <a:avLst/>
          </a:prstGeom>
        </p:spPr>
        <p:txBody>
          <a:bodyPr spcFirstLastPara="1" wrap="square" lIns="0" tIns="0" rIns="0" bIns="0" anchor="ctr" anchorCtr="0">
            <a:noAutofit/>
          </a:bodyPr>
          <a:lstStyle/>
          <a:p>
            <a:pPr marL="0" lvl="0" indent="0" algn="ctr">
              <a:spcBef>
                <a:spcPts val="0"/>
              </a:spcBef>
              <a:spcAft>
                <a:spcPts val="0"/>
              </a:spcAft>
              <a:buNone/>
            </a:pPr>
            <a:r>
              <a:rPr lang="en"/>
              <a:t>rs3738@drexel.edu</a:t>
            </a:r>
            <a:endParaRPr lang="en-US"/>
          </a:p>
        </p:txBody>
      </p:sp>
      <p:sp>
        <p:nvSpPr>
          <p:cNvPr id="1893" name="Google Shape;1893;p71"/>
          <p:cNvSpPr txBox="1">
            <a:spLocks noGrp="1"/>
          </p:cNvSpPr>
          <p:nvPr>
            <p:ph type="subTitle" idx="3"/>
          </p:nvPr>
        </p:nvSpPr>
        <p:spPr>
          <a:xfrm>
            <a:off x="1168156" y="2534112"/>
            <a:ext cx="2059500" cy="410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bm3336@drexel.edu</a:t>
            </a:r>
          </a:p>
        </p:txBody>
      </p:sp>
      <p:cxnSp>
        <p:nvCxnSpPr>
          <p:cNvPr id="1896" name="Google Shape;1896;p71"/>
          <p:cNvCxnSpPr/>
          <p:nvPr/>
        </p:nvCxnSpPr>
        <p:spPr>
          <a:xfrm>
            <a:off x="1218703" y="2419249"/>
            <a:ext cx="1958400" cy="0"/>
          </a:xfrm>
          <a:prstGeom prst="straightConnector1">
            <a:avLst/>
          </a:prstGeom>
          <a:noFill/>
          <a:ln w="9525" cap="flat" cmpd="sng">
            <a:solidFill>
              <a:schemeClr val="dk2"/>
            </a:solidFill>
            <a:prstDash val="solid"/>
            <a:round/>
            <a:headEnd type="none" w="med" len="med"/>
            <a:tailEnd type="none" w="med" len="med"/>
          </a:ln>
        </p:spPr>
      </p:cxnSp>
      <p:cxnSp>
        <p:nvCxnSpPr>
          <p:cNvPr id="1897" name="Google Shape;1897;p71"/>
          <p:cNvCxnSpPr/>
          <p:nvPr/>
        </p:nvCxnSpPr>
        <p:spPr>
          <a:xfrm>
            <a:off x="3583655" y="2419249"/>
            <a:ext cx="1958400" cy="0"/>
          </a:xfrm>
          <a:prstGeom prst="straightConnector1">
            <a:avLst/>
          </a:prstGeom>
          <a:noFill/>
          <a:ln w="9525" cap="flat" cmpd="sng">
            <a:solidFill>
              <a:schemeClr val="dk2"/>
            </a:solidFill>
            <a:prstDash val="solid"/>
            <a:round/>
            <a:headEnd type="none" w="med" len="med"/>
            <a:tailEnd type="none" w="med" len="med"/>
          </a:ln>
        </p:spPr>
      </p:cxnSp>
      <p:sp>
        <p:nvSpPr>
          <p:cNvPr id="1898" name="Google Shape;1898;p71"/>
          <p:cNvSpPr txBox="1">
            <a:spLocks noGrp="1"/>
          </p:cNvSpPr>
          <p:nvPr>
            <p:ph type="title" idx="4"/>
          </p:nvPr>
        </p:nvSpPr>
        <p:spPr>
          <a:xfrm>
            <a:off x="713225" y="539500"/>
            <a:ext cx="7717500" cy="410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TEAM</a:t>
            </a:r>
            <a:endParaRPr/>
          </a:p>
        </p:txBody>
      </p:sp>
      <p:sp>
        <p:nvSpPr>
          <p:cNvPr id="1899" name="Google Shape;1899;p71"/>
          <p:cNvSpPr txBox="1">
            <a:spLocks noGrp="1"/>
          </p:cNvSpPr>
          <p:nvPr>
            <p:ph type="title" idx="5"/>
          </p:nvPr>
        </p:nvSpPr>
        <p:spPr>
          <a:xfrm>
            <a:off x="5834047" y="2012840"/>
            <a:ext cx="2251524" cy="338400"/>
          </a:xfrm>
          <a:prstGeom prst="rect">
            <a:avLst/>
          </a:prstGeom>
        </p:spPr>
        <p:txBody>
          <a:bodyPr spcFirstLastPara="1" wrap="square" lIns="0" tIns="0" rIns="0" bIns="0" anchor="ctr" anchorCtr="0">
            <a:noAutofit/>
          </a:bodyPr>
          <a:lstStyle/>
          <a:p>
            <a:r>
              <a:rPr lang="en"/>
              <a:t>Divyanshu Kumar</a:t>
            </a:r>
            <a:endParaRPr lang="en-US"/>
          </a:p>
        </p:txBody>
      </p:sp>
      <p:sp>
        <p:nvSpPr>
          <p:cNvPr id="1900" name="Google Shape;1900;p71"/>
          <p:cNvSpPr txBox="1">
            <a:spLocks noGrp="1"/>
          </p:cNvSpPr>
          <p:nvPr>
            <p:ph type="subTitle" idx="6"/>
          </p:nvPr>
        </p:nvSpPr>
        <p:spPr>
          <a:xfrm>
            <a:off x="5898055" y="2534112"/>
            <a:ext cx="2059500" cy="4107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a:t>dk984@drexel.edu</a:t>
            </a:r>
          </a:p>
        </p:txBody>
      </p:sp>
      <p:cxnSp>
        <p:nvCxnSpPr>
          <p:cNvPr id="1901" name="Google Shape;1901;p71"/>
          <p:cNvCxnSpPr/>
          <p:nvPr/>
        </p:nvCxnSpPr>
        <p:spPr>
          <a:xfrm>
            <a:off x="5948605" y="2419249"/>
            <a:ext cx="19584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76463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Deep Learning Classifier</a:t>
            </a:r>
            <a:endParaRPr lang="en-US"/>
          </a:p>
        </p:txBody>
      </p:sp>
      <p:sp>
        <p:nvSpPr>
          <p:cNvPr id="1343" name="Google Shape;1343;p43"/>
          <p:cNvSpPr txBox="1">
            <a:spLocks noGrp="1"/>
          </p:cNvSpPr>
          <p:nvPr>
            <p:ph type="subTitle" idx="1"/>
          </p:nvPr>
        </p:nvSpPr>
        <p:spPr>
          <a:xfrm>
            <a:off x="3742128" y="1550306"/>
            <a:ext cx="4851000" cy="2511900"/>
          </a:xfrm>
          <a:prstGeom prst="rect">
            <a:avLst/>
          </a:prstGeom>
        </p:spPr>
        <p:txBody>
          <a:bodyPr spcFirstLastPara="1" wrap="square" lIns="0" tIns="0" rIns="0" bIns="0" anchor="ctr" anchorCtr="0">
            <a:noAutofit/>
          </a:bodyPr>
          <a:lstStyle/>
          <a:p>
            <a:pPr marL="139700" indent="0">
              <a:buNone/>
            </a:pPr>
            <a:endParaRPr lang="en-US"/>
          </a:p>
          <a:p>
            <a:pPr indent="-330200">
              <a:buChar char="✦"/>
            </a:pPr>
            <a:r>
              <a:rPr lang="en"/>
              <a:t>Deep learning can be defined as the method of machine learning and artificial intelligence that is intended to copy humans and their actions based on certain human brain functions to make effective decisions. It is a very important data science element that channels its modeling based on data-driven techniques under</a:t>
            </a:r>
            <a:r>
              <a:rPr lang="en" b="1"/>
              <a:t> predictive modeling</a:t>
            </a:r>
            <a:r>
              <a:rPr lang="en"/>
              <a:t> and </a:t>
            </a:r>
            <a:r>
              <a:rPr lang="en" b="1"/>
              <a:t>statistics.</a:t>
            </a:r>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2" name="Picture 3" descr="Diagram&#10;&#10;Description automatically generated">
            <a:extLst>
              <a:ext uri="{FF2B5EF4-FFF2-40B4-BE49-F238E27FC236}">
                <a16:creationId xmlns:a16="http://schemas.microsoft.com/office/drawing/2014/main" id="{1DD89646-AA10-264E-3A2D-FBCFC02C0C37}"/>
              </a:ext>
            </a:extLst>
          </p:cNvPr>
          <p:cNvPicPr>
            <a:picLocks noChangeAspect="1"/>
          </p:cNvPicPr>
          <p:nvPr/>
        </p:nvPicPr>
        <p:blipFill>
          <a:blip r:embed="rId3"/>
          <a:stretch>
            <a:fillRect/>
          </a:stretch>
        </p:blipFill>
        <p:spPr>
          <a:xfrm>
            <a:off x="649224" y="1875307"/>
            <a:ext cx="3159252" cy="2051255"/>
          </a:xfrm>
          <a:prstGeom prst="rect">
            <a:avLst/>
          </a:prstGeom>
        </p:spPr>
      </p:pic>
    </p:spTree>
    <p:extLst>
      <p:ext uri="{BB962C8B-B14F-4D97-AF65-F5344CB8AC3E}">
        <p14:creationId xmlns:p14="http://schemas.microsoft.com/office/powerpoint/2010/main" val="408421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Deep Learning Classifier</a:t>
            </a:r>
            <a:endParaRPr lang="en-US"/>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5" name="Picture 5" descr="Text, letter&#10;&#10;Description automatically generated">
            <a:extLst>
              <a:ext uri="{FF2B5EF4-FFF2-40B4-BE49-F238E27FC236}">
                <a16:creationId xmlns:a16="http://schemas.microsoft.com/office/drawing/2014/main" id="{EB5EB9BB-0B45-D669-B987-F3806A8950F0}"/>
              </a:ext>
            </a:extLst>
          </p:cNvPr>
          <p:cNvPicPr>
            <a:picLocks noChangeAspect="1"/>
          </p:cNvPicPr>
          <p:nvPr/>
        </p:nvPicPr>
        <p:blipFill>
          <a:blip r:embed="rId3"/>
          <a:stretch>
            <a:fillRect/>
          </a:stretch>
        </p:blipFill>
        <p:spPr>
          <a:xfrm>
            <a:off x="1458468" y="1994044"/>
            <a:ext cx="6464808" cy="1905221"/>
          </a:xfrm>
          <a:prstGeom prst="rect">
            <a:avLst/>
          </a:prstGeom>
        </p:spPr>
      </p:pic>
    </p:spTree>
    <p:extLst>
      <p:ext uri="{BB962C8B-B14F-4D97-AF65-F5344CB8AC3E}">
        <p14:creationId xmlns:p14="http://schemas.microsoft.com/office/powerpoint/2010/main" val="426447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Deep Learning Classifier Results</a:t>
            </a:r>
            <a:endParaRPr lang="en-US"/>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2" name="Picture 2" descr="Chart&#10;&#10;Description automatically generated">
            <a:extLst>
              <a:ext uri="{FF2B5EF4-FFF2-40B4-BE49-F238E27FC236}">
                <a16:creationId xmlns:a16="http://schemas.microsoft.com/office/drawing/2014/main" id="{CD9DB52F-AF03-F3D0-54E6-2A6F7F23F911}"/>
              </a:ext>
            </a:extLst>
          </p:cNvPr>
          <p:cNvPicPr>
            <a:picLocks noChangeAspect="1"/>
          </p:cNvPicPr>
          <p:nvPr/>
        </p:nvPicPr>
        <p:blipFill>
          <a:blip r:embed="rId3"/>
          <a:stretch>
            <a:fillRect/>
          </a:stretch>
        </p:blipFill>
        <p:spPr>
          <a:xfrm>
            <a:off x="1170432" y="1717510"/>
            <a:ext cx="3264408" cy="2426285"/>
          </a:xfrm>
          <a:prstGeom prst="rect">
            <a:avLst/>
          </a:prstGeom>
        </p:spPr>
      </p:pic>
      <p:pic>
        <p:nvPicPr>
          <p:cNvPr id="3" name="Picture 3" descr="Chart, histogram&#10;&#10;Description automatically generated">
            <a:extLst>
              <a:ext uri="{FF2B5EF4-FFF2-40B4-BE49-F238E27FC236}">
                <a16:creationId xmlns:a16="http://schemas.microsoft.com/office/drawing/2014/main" id="{F38E41B6-1C7F-AF2E-A779-99A214667BDE}"/>
              </a:ext>
            </a:extLst>
          </p:cNvPr>
          <p:cNvPicPr>
            <a:picLocks noChangeAspect="1"/>
          </p:cNvPicPr>
          <p:nvPr/>
        </p:nvPicPr>
        <p:blipFill>
          <a:blip r:embed="rId4"/>
          <a:stretch>
            <a:fillRect/>
          </a:stretch>
        </p:blipFill>
        <p:spPr>
          <a:xfrm>
            <a:off x="4818888" y="1715451"/>
            <a:ext cx="3300984" cy="2421258"/>
          </a:xfrm>
          <a:prstGeom prst="rect">
            <a:avLst/>
          </a:prstGeom>
        </p:spPr>
      </p:pic>
    </p:spTree>
    <p:extLst>
      <p:ext uri="{BB962C8B-B14F-4D97-AF65-F5344CB8AC3E}">
        <p14:creationId xmlns:p14="http://schemas.microsoft.com/office/powerpoint/2010/main" val="1569992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Deep Learning Classifier Results</a:t>
            </a:r>
            <a:endParaRPr lang="en-US"/>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2" name="Picture 2" descr="Chart, treemap chart&#10;&#10;Description automatically generated">
            <a:extLst>
              <a:ext uri="{FF2B5EF4-FFF2-40B4-BE49-F238E27FC236}">
                <a16:creationId xmlns:a16="http://schemas.microsoft.com/office/drawing/2014/main" id="{462DA43E-0034-B116-859F-949E1A711510}"/>
              </a:ext>
            </a:extLst>
          </p:cNvPr>
          <p:cNvPicPr>
            <a:picLocks noChangeAspect="1"/>
          </p:cNvPicPr>
          <p:nvPr/>
        </p:nvPicPr>
        <p:blipFill>
          <a:blip r:embed="rId3"/>
          <a:stretch>
            <a:fillRect/>
          </a:stretch>
        </p:blipFill>
        <p:spPr>
          <a:xfrm>
            <a:off x="1147572" y="1736326"/>
            <a:ext cx="3392424" cy="2603537"/>
          </a:xfrm>
          <a:prstGeom prst="rect">
            <a:avLst/>
          </a:prstGeom>
        </p:spPr>
      </p:pic>
      <p:pic>
        <p:nvPicPr>
          <p:cNvPr id="3" name="Picture 5" descr="Table&#10;&#10;Description automatically generated">
            <a:extLst>
              <a:ext uri="{FF2B5EF4-FFF2-40B4-BE49-F238E27FC236}">
                <a16:creationId xmlns:a16="http://schemas.microsoft.com/office/drawing/2014/main" id="{FC0DC24C-D53D-3C0C-AEC6-C96C8B8AA554}"/>
              </a:ext>
            </a:extLst>
          </p:cNvPr>
          <p:cNvPicPr>
            <a:picLocks noChangeAspect="1"/>
          </p:cNvPicPr>
          <p:nvPr/>
        </p:nvPicPr>
        <p:blipFill>
          <a:blip r:embed="rId4"/>
          <a:stretch>
            <a:fillRect/>
          </a:stretch>
        </p:blipFill>
        <p:spPr>
          <a:xfrm>
            <a:off x="4736592" y="1738318"/>
            <a:ext cx="3886200" cy="2572120"/>
          </a:xfrm>
          <a:prstGeom prst="rect">
            <a:avLst/>
          </a:prstGeom>
        </p:spPr>
      </p:pic>
    </p:spTree>
    <p:extLst>
      <p:ext uri="{BB962C8B-B14F-4D97-AF65-F5344CB8AC3E}">
        <p14:creationId xmlns:p14="http://schemas.microsoft.com/office/powerpoint/2010/main" val="3714242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AdaBoost Classifier</a:t>
            </a:r>
            <a:endParaRPr lang="en-US"/>
          </a:p>
        </p:txBody>
      </p:sp>
      <p:sp>
        <p:nvSpPr>
          <p:cNvPr id="1343" name="Google Shape;1343;p43"/>
          <p:cNvSpPr txBox="1">
            <a:spLocks noGrp="1"/>
          </p:cNvSpPr>
          <p:nvPr>
            <p:ph type="subTitle" idx="1"/>
          </p:nvPr>
        </p:nvSpPr>
        <p:spPr>
          <a:xfrm>
            <a:off x="3742128" y="1550306"/>
            <a:ext cx="4851000" cy="2511900"/>
          </a:xfrm>
          <a:prstGeom prst="rect">
            <a:avLst/>
          </a:prstGeom>
        </p:spPr>
        <p:txBody>
          <a:bodyPr spcFirstLastPara="1" wrap="square" lIns="0" tIns="0" rIns="0" bIns="0" anchor="ctr" anchorCtr="0">
            <a:noAutofit/>
          </a:bodyPr>
          <a:lstStyle/>
          <a:p>
            <a:pPr marL="139700" indent="0">
              <a:buNone/>
            </a:pPr>
            <a:endParaRPr lang="en"/>
          </a:p>
          <a:p>
            <a:pPr indent="-330200">
              <a:buChar char="✦"/>
            </a:pPr>
            <a:r>
              <a:rPr lang="en" b="1"/>
              <a:t>AdaBoost or Adaptive Boosting</a:t>
            </a:r>
            <a:r>
              <a:rPr lang="en"/>
              <a:t> is one of the ensemble boosting classifier that builds a strong classifier by combining multiple poorly performing classifiers so that you will get high accuracy strong classifier</a:t>
            </a:r>
          </a:p>
          <a:p>
            <a:pPr indent="-330200"/>
            <a:r>
              <a:rPr lang="en"/>
              <a:t>The basic concept behind Adaboost is to set the weights of classifiers and training the data sample in each iteration such that it ensures the accurate predictions of unusual observations.</a:t>
            </a:r>
          </a:p>
          <a:p>
            <a:pPr indent="-330200">
              <a:buChar char="✦"/>
            </a:pPr>
            <a:endParaRPr lang="en"/>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4" name="Picture 4" descr="Diagram&#10;&#10;Description automatically generated">
            <a:extLst>
              <a:ext uri="{FF2B5EF4-FFF2-40B4-BE49-F238E27FC236}">
                <a16:creationId xmlns:a16="http://schemas.microsoft.com/office/drawing/2014/main" id="{0A9C078B-1FE6-5F62-FB61-225CCA1B998E}"/>
              </a:ext>
            </a:extLst>
          </p:cNvPr>
          <p:cNvPicPr>
            <a:picLocks noChangeAspect="1"/>
          </p:cNvPicPr>
          <p:nvPr/>
        </p:nvPicPr>
        <p:blipFill>
          <a:blip r:embed="rId3"/>
          <a:stretch>
            <a:fillRect/>
          </a:stretch>
        </p:blipFill>
        <p:spPr>
          <a:xfrm>
            <a:off x="630936" y="1721957"/>
            <a:ext cx="3204972" cy="2101921"/>
          </a:xfrm>
          <a:prstGeom prst="rect">
            <a:avLst/>
          </a:prstGeom>
        </p:spPr>
      </p:pic>
    </p:spTree>
    <p:extLst>
      <p:ext uri="{BB962C8B-B14F-4D97-AF65-F5344CB8AC3E}">
        <p14:creationId xmlns:p14="http://schemas.microsoft.com/office/powerpoint/2010/main" val="461119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AdaBoost Classifier</a:t>
            </a:r>
            <a:endParaRPr lang="en-US"/>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2" name="Picture 2" descr="Graphical user interface, text, application&#10;&#10;Description automatically generated">
            <a:extLst>
              <a:ext uri="{FF2B5EF4-FFF2-40B4-BE49-F238E27FC236}">
                <a16:creationId xmlns:a16="http://schemas.microsoft.com/office/drawing/2014/main" id="{39710B4A-7E87-FDBA-D1A9-459D0B2CC194}"/>
              </a:ext>
            </a:extLst>
          </p:cNvPr>
          <p:cNvPicPr>
            <a:picLocks noChangeAspect="1"/>
          </p:cNvPicPr>
          <p:nvPr/>
        </p:nvPicPr>
        <p:blipFill>
          <a:blip r:embed="rId3"/>
          <a:stretch>
            <a:fillRect/>
          </a:stretch>
        </p:blipFill>
        <p:spPr>
          <a:xfrm>
            <a:off x="1810512" y="1866520"/>
            <a:ext cx="5742432" cy="1117852"/>
          </a:xfrm>
          <a:prstGeom prst="rect">
            <a:avLst/>
          </a:prstGeom>
        </p:spPr>
      </p:pic>
    </p:spTree>
    <p:extLst>
      <p:ext uri="{BB962C8B-B14F-4D97-AF65-F5344CB8AC3E}">
        <p14:creationId xmlns:p14="http://schemas.microsoft.com/office/powerpoint/2010/main" val="168630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AdaBoost Classifier Results</a:t>
            </a:r>
            <a:endParaRPr lang="en-US"/>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2" name="Picture 2" descr="Chart, treemap chart&#10;&#10;Description automatically generated">
            <a:extLst>
              <a:ext uri="{FF2B5EF4-FFF2-40B4-BE49-F238E27FC236}">
                <a16:creationId xmlns:a16="http://schemas.microsoft.com/office/drawing/2014/main" id="{D58D7979-E4F2-FBF2-A8D0-CB4FDDD31866}"/>
              </a:ext>
            </a:extLst>
          </p:cNvPr>
          <p:cNvPicPr>
            <a:picLocks noChangeAspect="1"/>
          </p:cNvPicPr>
          <p:nvPr/>
        </p:nvPicPr>
        <p:blipFill>
          <a:blip r:embed="rId3"/>
          <a:stretch>
            <a:fillRect/>
          </a:stretch>
        </p:blipFill>
        <p:spPr>
          <a:xfrm>
            <a:off x="914400" y="1718038"/>
            <a:ext cx="3374136" cy="2594393"/>
          </a:xfrm>
          <a:prstGeom prst="rect">
            <a:avLst/>
          </a:prstGeom>
        </p:spPr>
      </p:pic>
      <p:pic>
        <p:nvPicPr>
          <p:cNvPr id="3" name="Picture 5" descr="Table&#10;&#10;Description automatically generated">
            <a:extLst>
              <a:ext uri="{FF2B5EF4-FFF2-40B4-BE49-F238E27FC236}">
                <a16:creationId xmlns:a16="http://schemas.microsoft.com/office/drawing/2014/main" id="{1486E074-227E-6DD5-2B19-691B3EBB0363}"/>
              </a:ext>
            </a:extLst>
          </p:cNvPr>
          <p:cNvPicPr>
            <a:picLocks noChangeAspect="1"/>
          </p:cNvPicPr>
          <p:nvPr/>
        </p:nvPicPr>
        <p:blipFill>
          <a:blip r:embed="rId4"/>
          <a:stretch>
            <a:fillRect/>
          </a:stretch>
        </p:blipFill>
        <p:spPr>
          <a:xfrm>
            <a:off x="4434840" y="1720004"/>
            <a:ext cx="4246489" cy="2563028"/>
          </a:xfrm>
          <a:prstGeom prst="rect">
            <a:avLst/>
          </a:prstGeom>
        </p:spPr>
      </p:pic>
    </p:spTree>
    <p:extLst>
      <p:ext uri="{BB962C8B-B14F-4D97-AF65-F5344CB8AC3E}">
        <p14:creationId xmlns:p14="http://schemas.microsoft.com/office/powerpoint/2010/main" val="396946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err="1"/>
              <a:t>XGBoost</a:t>
            </a:r>
            <a:r>
              <a:rPr lang="en"/>
              <a:t> Classifier</a:t>
            </a:r>
            <a:endParaRPr lang="en-US"/>
          </a:p>
        </p:txBody>
      </p:sp>
      <p:sp>
        <p:nvSpPr>
          <p:cNvPr id="1343" name="Google Shape;1343;p43"/>
          <p:cNvSpPr txBox="1">
            <a:spLocks noGrp="1"/>
          </p:cNvSpPr>
          <p:nvPr>
            <p:ph type="subTitle" idx="1"/>
          </p:nvPr>
        </p:nvSpPr>
        <p:spPr>
          <a:xfrm>
            <a:off x="3742128" y="1550306"/>
            <a:ext cx="4851000" cy="2266971"/>
          </a:xfrm>
          <a:prstGeom prst="rect">
            <a:avLst/>
          </a:prstGeom>
        </p:spPr>
        <p:txBody>
          <a:bodyPr spcFirstLastPara="1" wrap="square" lIns="0" tIns="0" rIns="0" bIns="0" anchor="ctr" anchorCtr="0">
            <a:noAutofit/>
          </a:bodyPr>
          <a:lstStyle/>
          <a:p>
            <a:pPr marL="139700" indent="0">
              <a:buNone/>
            </a:pPr>
            <a:endParaRPr lang="en-US"/>
          </a:p>
          <a:p>
            <a:pPr indent="-330200">
              <a:buChar char="✦"/>
            </a:pPr>
            <a:r>
              <a:rPr lang="en"/>
              <a:t>Decision Tree is a Supervised Machine Learning Algorithm that uses a set of rules to make decisions, similarly to how humans make decisions. It uses the concept of </a:t>
            </a:r>
            <a:r>
              <a:rPr lang="en" err="1"/>
              <a:t>gini</a:t>
            </a:r>
            <a:r>
              <a:rPr lang="en"/>
              <a:t> index to make a split for decision. </a:t>
            </a:r>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2" name="Picture 3" descr="Diagram&#10;&#10;Description automatically generated">
            <a:extLst>
              <a:ext uri="{FF2B5EF4-FFF2-40B4-BE49-F238E27FC236}">
                <a16:creationId xmlns:a16="http://schemas.microsoft.com/office/drawing/2014/main" id="{6D2DD174-AE03-FBB4-9B5D-9F1134F22C1C}"/>
              </a:ext>
            </a:extLst>
          </p:cNvPr>
          <p:cNvPicPr>
            <a:picLocks noChangeAspect="1"/>
          </p:cNvPicPr>
          <p:nvPr/>
        </p:nvPicPr>
        <p:blipFill>
          <a:blip r:embed="rId3"/>
          <a:stretch>
            <a:fillRect/>
          </a:stretch>
        </p:blipFill>
        <p:spPr>
          <a:xfrm>
            <a:off x="661103" y="1867433"/>
            <a:ext cx="3124105" cy="1911799"/>
          </a:xfrm>
          <a:prstGeom prst="rect">
            <a:avLst/>
          </a:prstGeom>
        </p:spPr>
      </p:pic>
    </p:spTree>
    <p:extLst>
      <p:ext uri="{BB962C8B-B14F-4D97-AF65-F5344CB8AC3E}">
        <p14:creationId xmlns:p14="http://schemas.microsoft.com/office/powerpoint/2010/main" val="3493742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err="1"/>
              <a:t>XGBoost</a:t>
            </a:r>
            <a:r>
              <a:rPr lang="en"/>
              <a:t> Classifier</a:t>
            </a:r>
            <a:endParaRPr lang="en" b="0"/>
          </a:p>
          <a:p>
            <a:endParaRPr lang="en"/>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3" name="Picture 3" descr="Text&#10;&#10;Description automatically generated">
            <a:extLst>
              <a:ext uri="{FF2B5EF4-FFF2-40B4-BE49-F238E27FC236}">
                <a16:creationId xmlns:a16="http://schemas.microsoft.com/office/drawing/2014/main" id="{942ECFD2-19D2-BE93-26D0-4D8F944356F9}"/>
              </a:ext>
            </a:extLst>
          </p:cNvPr>
          <p:cNvPicPr>
            <a:picLocks noChangeAspect="1"/>
          </p:cNvPicPr>
          <p:nvPr/>
        </p:nvPicPr>
        <p:blipFill>
          <a:blip r:embed="rId3"/>
          <a:stretch>
            <a:fillRect/>
          </a:stretch>
        </p:blipFill>
        <p:spPr>
          <a:xfrm>
            <a:off x="2220686" y="1631072"/>
            <a:ext cx="4702628" cy="3029458"/>
          </a:xfrm>
          <a:prstGeom prst="rect">
            <a:avLst/>
          </a:prstGeom>
        </p:spPr>
      </p:pic>
    </p:spTree>
    <p:extLst>
      <p:ext uri="{BB962C8B-B14F-4D97-AF65-F5344CB8AC3E}">
        <p14:creationId xmlns:p14="http://schemas.microsoft.com/office/powerpoint/2010/main" val="4146130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err="1"/>
              <a:t>XGBoost</a:t>
            </a:r>
            <a:r>
              <a:rPr lang="en"/>
              <a:t> Classifier Results</a:t>
            </a:r>
            <a:endParaRPr lang="en-US"/>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2" name="Picture 2" descr="Chart, treemap chart&#10;&#10;Description automatically generated">
            <a:extLst>
              <a:ext uri="{FF2B5EF4-FFF2-40B4-BE49-F238E27FC236}">
                <a16:creationId xmlns:a16="http://schemas.microsoft.com/office/drawing/2014/main" id="{45788564-6143-1ED7-EDDF-61666A979A6B}"/>
              </a:ext>
            </a:extLst>
          </p:cNvPr>
          <p:cNvPicPr>
            <a:picLocks noChangeAspect="1"/>
          </p:cNvPicPr>
          <p:nvPr/>
        </p:nvPicPr>
        <p:blipFill>
          <a:blip r:embed="rId3"/>
          <a:stretch>
            <a:fillRect/>
          </a:stretch>
        </p:blipFill>
        <p:spPr>
          <a:xfrm>
            <a:off x="868680" y="1690606"/>
            <a:ext cx="3429000" cy="2635541"/>
          </a:xfrm>
          <a:prstGeom prst="rect">
            <a:avLst/>
          </a:prstGeom>
        </p:spPr>
      </p:pic>
      <p:pic>
        <p:nvPicPr>
          <p:cNvPr id="3" name="Picture 5" descr="Table&#10;&#10;Description automatically generated">
            <a:extLst>
              <a:ext uri="{FF2B5EF4-FFF2-40B4-BE49-F238E27FC236}">
                <a16:creationId xmlns:a16="http://schemas.microsoft.com/office/drawing/2014/main" id="{C73C5707-8456-AA8A-3CB6-27B24E67C96A}"/>
              </a:ext>
            </a:extLst>
          </p:cNvPr>
          <p:cNvPicPr>
            <a:picLocks noChangeAspect="1"/>
          </p:cNvPicPr>
          <p:nvPr/>
        </p:nvPicPr>
        <p:blipFill>
          <a:blip r:embed="rId4"/>
          <a:stretch>
            <a:fillRect/>
          </a:stretch>
        </p:blipFill>
        <p:spPr>
          <a:xfrm>
            <a:off x="4498848" y="1691726"/>
            <a:ext cx="3849624" cy="2633299"/>
          </a:xfrm>
          <a:prstGeom prst="rect">
            <a:avLst/>
          </a:prstGeom>
        </p:spPr>
      </p:pic>
    </p:spTree>
    <p:extLst>
      <p:ext uri="{BB962C8B-B14F-4D97-AF65-F5344CB8AC3E}">
        <p14:creationId xmlns:p14="http://schemas.microsoft.com/office/powerpoint/2010/main" val="1185980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196F-F17D-0590-B498-5C79A04EC9E7}"/>
              </a:ext>
            </a:extLst>
          </p:cNvPr>
          <p:cNvSpPr>
            <a:spLocks noGrp="1"/>
          </p:cNvSpPr>
          <p:nvPr>
            <p:ph type="title"/>
          </p:nvPr>
        </p:nvSpPr>
        <p:spPr/>
        <p:txBody>
          <a:bodyPr/>
          <a:lstStyle/>
          <a:p>
            <a:r>
              <a:rPr lang="en-US"/>
              <a:t>Introduction of the project</a:t>
            </a:r>
          </a:p>
        </p:txBody>
      </p:sp>
      <p:sp>
        <p:nvSpPr>
          <p:cNvPr id="3" name="Title 2">
            <a:extLst>
              <a:ext uri="{FF2B5EF4-FFF2-40B4-BE49-F238E27FC236}">
                <a16:creationId xmlns:a16="http://schemas.microsoft.com/office/drawing/2014/main" id="{A4100C4E-A6CC-1F27-7C3F-B58C6BE5CCCF}"/>
              </a:ext>
            </a:extLst>
          </p:cNvPr>
          <p:cNvSpPr>
            <a:spLocks noGrp="1"/>
          </p:cNvSpPr>
          <p:nvPr>
            <p:ph type="title" idx="2"/>
          </p:nvPr>
        </p:nvSpPr>
        <p:spPr/>
        <p:txBody>
          <a:bodyPr/>
          <a:lstStyle/>
          <a:p>
            <a:r>
              <a:rPr lang="en-US"/>
              <a:t>01</a:t>
            </a:r>
          </a:p>
        </p:txBody>
      </p:sp>
    </p:spTree>
    <p:extLst>
      <p:ext uri="{BB962C8B-B14F-4D97-AF65-F5344CB8AC3E}">
        <p14:creationId xmlns:p14="http://schemas.microsoft.com/office/powerpoint/2010/main" val="3084626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Random Forest Classifier</a:t>
            </a:r>
            <a:endParaRPr lang="en-US"/>
          </a:p>
        </p:txBody>
      </p:sp>
      <p:sp>
        <p:nvSpPr>
          <p:cNvPr id="1343" name="Google Shape;1343;p43"/>
          <p:cNvSpPr txBox="1">
            <a:spLocks noGrp="1"/>
          </p:cNvSpPr>
          <p:nvPr>
            <p:ph type="subTitle" idx="1"/>
          </p:nvPr>
        </p:nvSpPr>
        <p:spPr>
          <a:xfrm>
            <a:off x="3742128" y="1550306"/>
            <a:ext cx="4851000" cy="2511900"/>
          </a:xfrm>
          <a:prstGeom prst="rect">
            <a:avLst/>
          </a:prstGeom>
        </p:spPr>
        <p:txBody>
          <a:bodyPr spcFirstLastPara="1" wrap="square" lIns="0" tIns="0" rIns="0" bIns="0" anchor="ctr" anchorCtr="0">
            <a:noAutofit/>
          </a:bodyPr>
          <a:lstStyle/>
          <a:p>
            <a:pPr indent="-330200">
              <a:buChar char="✦"/>
            </a:pPr>
            <a:r>
              <a:rPr lang="en"/>
              <a:t>A random forest is a meta estimator that fits a number of decision tree classifiers on various sub-samples of the dataset and uses averaging to improve the predictive accuracy and control over-fitting</a:t>
            </a:r>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2" name="Picture 2">
            <a:extLst>
              <a:ext uri="{FF2B5EF4-FFF2-40B4-BE49-F238E27FC236}">
                <a16:creationId xmlns:a16="http://schemas.microsoft.com/office/drawing/2014/main" id="{888DEC89-8A10-2B05-DD16-0DE0DFB36BD0}"/>
              </a:ext>
            </a:extLst>
          </p:cNvPr>
          <p:cNvPicPr>
            <a:picLocks noChangeAspect="1"/>
          </p:cNvPicPr>
          <p:nvPr/>
        </p:nvPicPr>
        <p:blipFill>
          <a:blip r:embed="rId3"/>
          <a:stretch>
            <a:fillRect/>
          </a:stretch>
        </p:blipFill>
        <p:spPr>
          <a:xfrm>
            <a:off x="591625" y="1872796"/>
            <a:ext cx="3219708" cy="2286385"/>
          </a:xfrm>
          <a:prstGeom prst="rect">
            <a:avLst/>
          </a:prstGeom>
        </p:spPr>
      </p:pic>
    </p:spTree>
    <p:extLst>
      <p:ext uri="{BB962C8B-B14F-4D97-AF65-F5344CB8AC3E}">
        <p14:creationId xmlns:p14="http://schemas.microsoft.com/office/powerpoint/2010/main" val="1312256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Random Forest Classifier</a:t>
            </a:r>
            <a:endParaRPr lang="en-US"/>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2" name="Picture 2" descr="Graphical user interface, text, application, email&#10;&#10;Description automatically generated">
            <a:extLst>
              <a:ext uri="{FF2B5EF4-FFF2-40B4-BE49-F238E27FC236}">
                <a16:creationId xmlns:a16="http://schemas.microsoft.com/office/drawing/2014/main" id="{0142C96B-10DE-5A91-F268-CF2490AC6847}"/>
              </a:ext>
            </a:extLst>
          </p:cNvPr>
          <p:cNvPicPr>
            <a:picLocks noChangeAspect="1"/>
          </p:cNvPicPr>
          <p:nvPr/>
        </p:nvPicPr>
        <p:blipFill>
          <a:blip r:embed="rId3"/>
          <a:stretch>
            <a:fillRect/>
          </a:stretch>
        </p:blipFill>
        <p:spPr>
          <a:xfrm>
            <a:off x="1837944" y="1705368"/>
            <a:ext cx="5449824" cy="1897356"/>
          </a:xfrm>
          <a:prstGeom prst="rect">
            <a:avLst/>
          </a:prstGeom>
        </p:spPr>
      </p:pic>
    </p:spTree>
    <p:extLst>
      <p:ext uri="{BB962C8B-B14F-4D97-AF65-F5344CB8AC3E}">
        <p14:creationId xmlns:p14="http://schemas.microsoft.com/office/powerpoint/2010/main" val="2990283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Random Forest Classifier Results</a:t>
            </a:r>
            <a:endParaRPr lang="en" b="0"/>
          </a:p>
          <a:p>
            <a:endParaRPr lang="en"/>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pic>
        <p:nvPicPr>
          <p:cNvPr id="5" name="Picture 2" descr="Chart, treemap chart&#10;&#10;Description automatically generated">
            <a:extLst>
              <a:ext uri="{FF2B5EF4-FFF2-40B4-BE49-F238E27FC236}">
                <a16:creationId xmlns:a16="http://schemas.microsoft.com/office/drawing/2014/main" id="{82045CD7-C139-8DBA-A4C4-86592BF48429}"/>
              </a:ext>
            </a:extLst>
          </p:cNvPr>
          <p:cNvPicPr>
            <a:picLocks noChangeAspect="1"/>
          </p:cNvPicPr>
          <p:nvPr/>
        </p:nvPicPr>
        <p:blipFill>
          <a:blip r:embed="rId3"/>
          <a:stretch>
            <a:fillRect/>
          </a:stretch>
        </p:blipFill>
        <p:spPr>
          <a:xfrm>
            <a:off x="866775" y="1691767"/>
            <a:ext cx="3392089" cy="2635073"/>
          </a:xfrm>
          <a:prstGeom prst="rect">
            <a:avLst/>
          </a:prstGeom>
        </p:spPr>
      </p:pic>
      <p:pic>
        <p:nvPicPr>
          <p:cNvPr id="7" name="Picture 3" descr="A picture containing text, receipt&#10;&#10;Description automatically generated">
            <a:extLst>
              <a:ext uri="{FF2B5EF4-FFF2-40B4-BE49-F238E27FC236}">
                <a16:creationId xmlns:a16="http://schemas.microsoft.com/office/drawing/2014/main" id="{26EB4CEA-71B3-CB1F-C76D-D1C37FD624E2}"/>
              </a:ext>
            </a:extLst>
          </p:cNvPr>
          <p:cNvPicPr>
            <a:picLocks noChangeAspect="1"/>
          </p:cNvPicPr>
          <p:nvPr/>
        </p:nvPicPr>
        <p:blipFill>
          <a:blip r:embed="rId4"/>
          <a:stretch>
            <a:fillRect/>
          </a:stretch>
        </p:blipFill>
        <p:spPr>
          <a:xfrm>
            <a:off x="4444603" y="1693570"/>
            <a:ext cx="4165996" cy="2631467"/>
          </a:xfrm>
          <a:prstGeom prst="rect">
            <a:avLst/>
          </a:prstGeom>
        </p:spPr>
      </p:pic>
    </p:spTree>
    <p:extLst>
      <p:ext uri="{BB962C8B-B14F-4D97-AF65-F5344CB8AC3E}">
        <p14:creationId xmlns:p14="http://schemas.microsoft.com/office/powerpoint/2010/main" val="3884479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196F-F17D-0590-B498-5C79A04EC9E7}"/>
              </a:ext>
            </a:extLst>
          </p:cNvPr>
          <p:cNvSpPr>
            <a:spLocks noGrp="1"/>
          </p:cNvSpPr>
          <p:nvPr>
            <p:ph type="title"/>
          </p:nvPr>
        </p:nvSpPr>
        <p:spPr/>
        <p:txBody>
          <a:bodyPr/>
          <a:lstStyle/>
          <a:p>
            <a:r>
              <a:rPr lang="en-US"/>
              <a:t>Results</a:t>
            </a:r>
          </a:p>
        </p:txBody>
      </p:sp>
      <p:sp>
        <p:nvSpPr>
          <p:cNvPr id="3" name="Title 2">
            <a:extLst>
              <a:ext uri="{FF2B5EF4-FFF2-40B4-BE49-F238E27FC236}">
                <a16:creationId xmlns:a16="http://schemas.microsoft.com/office/drawing/2014/main" id="{A4100C4E-A6CC-1F27-7C3F-B58C6BE5CCCF}"/>
              </a:ext>
            </a:extLst>
          </p:cNvPr>
          <p:cNvSpPr>
            <a:spLocks noGrp="1"/>
          </p:cNvSpPr>
          <p:nvPr>
            <p:ph type="title" idx="2"/>
          </p:nvPr>
        </p:nvSpPr>
        <p:spPr>
          <a:xfrm>
            <a:off x="718327" y="1255325"/>
            <a:ext cx="1675982" cy="841800"/>
          </a:xfrm>
        </p:spPr>
        <p:txBody>
          <a:bodyPr/>
          <a:lstStyle/>
          <a:p>
            <a:r>
              <a:rPr lang="en-US"/>
              <a:t>05</a:t>
            </a:r>
          </a:p>
        </p:txBody>
      </p:sp>
    </p:spTree>
    <p:extLst>
      <p:ext uri="{BB962C8B-B14F-4D97-AF65-F5344CB8AC3E}">
        <p14:creationId xmlns:p14="http://schemas.microsoft.com/office/powerpoint/2010/main" val="2540205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58"/>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p>
            <a:r>
              <a:rPr lang="en"/>
              <a:t>Results from different models</a:t>
            </a:r>
            <a:endParaRPr lang="en-US"/>
          </a:p>
        </p:txBody>
      </p:sp>
      <p:graphicFrame>
        <p:nvGraphicFramePr>
          <p:cNvPr id="1645" name="Google Shape;1645;p58"/>
          <p:cNvGraphicFramePr/>
          <p:nvPr>
            <p:extLst>
              <p:ext uri="{D42A27DB-BD31-4B8C-83A1-F6EECF244321}">
                <p14:modId xmlns:p14="http://schemas.microsoft.com/office/powerpoint/2010/main" val="3403606525"/>
              </p:ext>
            </p:extLst>
          </p:nvPr>
        </p:nvGraphicFramePr>
        <p:xfrm>
          <a:off x="704169" y="1622651"/>
          <a:ext cx="7761758" cy="2914420"/>
        </p:xfrm>
        <a:graphic>
          <a:graphicData uri="http://schemas.openxmlformats.org/drawingml/2006/table">
            <a:tbl>
              <a:tblPr>
                <a:noFill/>
                <a:tableStyleId>{329DBEF3-E774-47B8-8550-00202D787830}</a:tableStyleId>
              </a:tblPr>
              <a:tblGrid>
                <a:gridCol w="1768078">
                  <a:extLst>
                    <a:ext uri="{9D8B030D-6E8A-4147-A177-3AD203B41FA5}">
                      <a16:colId xmlns:a16="http://schemas.microsoft.com/office/drawing/2014/main" val="20000"/>
                    </a:ext>
                  </a:extLst>
                </a:gridCol>
                <a:gridCol w="1498420">
                  <a:extLst>
                    <a:ext uri="{9D8B030D-6E8A-4147-A177-3AD203B41FA5}">
                      <a16:colId xmlns:a16="http://schemas.microsoft.com/office/drawing/2014/main" val="20001"/>
                    </a:ext>
                  </a:extLst>
                </a:gridCol>
                <a:gridCol w="1498420">
                  <a:extLst>
                    <a:ext uri="{9D8B030D-6E8A-4147-A177-3AD203B41FA5}">
                      <a16:colId xmlns:a16="http://schemas.microsoft.com/office/drawing/2014/main" val="20002"/>
                    </a:ext>
                  </a:extLst>
                </a:gridCol>
                <a:gridCol w="1498420">
                  <a:extLst>
                    <a:ext uri="{9D8B030D-6E8A-4147-A177-3AD203B41FA5}">
                      <a16:colId xmlns:a16="http://schemas.microsoft.com/office/drawing/2014/main" val="20003"/>
                    </a:ext>
                  </a:extLst>
                </a:gridCol>
                <a:gridCol w="1498420">
                  <a:extLst>
                    <a:ext uri="{9D8B030D-6E8A-4147-A177-3AD203B41FA5}">
                      <a16:colId xmlns:a16="http://schemas.microsoft.com/office/drawing/2014/main" val="2304198743"/>
                    </a:ext>
                  </a:extLst>
                </a:gridCol>
              </a:tblGrid>
              <a:tr h="481625">
                <a:tc>
                  <a:txBody>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rPr>
                        <a:t>Model</a:t>
                      </a:r>
                      <a:endParaRPr sz="1600">
                        <a:solidFill>
                          <a:schemeClr val="dk1"/>
                        </a:solidFill>
                        <a:latin typeface="Dela Gothic One"/>
                        <a:ea typeface="Dela Gothic One"/>
                        <a:cs typeface="Dela Gothic One"/>
                        <a:sym typeface="Dela Gothic On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rPr>
                        <a:t>Accuracy</a:t>
                      </a:r>
                      <a:endParaRPr lang="en" sz="1600">
                        <a:solidFill>
                          <a:schemeClr val="dk1"/>
                        </a:solidFill>
                        <a:latin typeface="Dela Gothic One"/>
                        <a:ea typeface="Dela Gothic One"/>
                        <a:cs typeface="Dela Gothic One"/>
                        <a:sym typeface="Dela Gothic On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rPr>
                        <a:t>Precision</a:t>
                      </a:r>
                      <a:endParaRPr sz="1600">
                        <a:solidFill>
                          <a:schemeClr val="dk1"/>
                        </a:solidFill>
                        <a:latin typeface="Dela Gothic One"/>
                        <a:ea typeface="Dela Gothic One"/>
                        <a:cs typeface="Dela Gothic One"/>
                        <a:sym typeface="Dela Gothic On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Dela Gothic One"/>
                          <a:ea typeface="Dela Gothic One"/>
                          <a:cs typeface="Dela Gothic One"/>
                        </a:rPr>
                        <a:t>Recall</a:t>
                      </a:r>
                      <a:endParaRPr lang="en" sz="1600">
                        <a:solidFill>
                          <a:schemeClr val="dk1"/>
                        </a:solidFill>
                        <a:latin typeface="Dela Gothic One"/>
                        <a:ea typeface="Dela Gothic One"/>
                        <a:cs typeface="Dela Gothic One"/>
                        <a:sym typeface="Dela Gothic One"/>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a:spcBef>
                          <a:spcPts val="0"/>
                        </a:spcBef>
                        <a:spcAft>
                          <a:spcPts val="0"/>
                        </a:spcAft>
                        <a:buNone/>
                      </a:pPr>
                      <a:r>
                        <a:rPr lang="en" sz="1600">
                          <a:solidFill>
                            <a:schemeClr val="dk1"/>
                          </a:solidFill>
                          <a:latin typeface="Dela Gothic One"/>
                          <a:ea typeface="Dela Gothic One"/>
                          <a:cs typeface="Dela Gothic One"/>
                        </a:rPr>
                        <a:t>F1</a:t>
                      </a:r>
                      <a:endParaRPr lang="en" sz="1600">
                        <a:solidFill>
                          <a:schemeClr val="dk1"/>
                        </a:solidFill>
                        <a:latin typeface="Dela Gothic One"/>
                        <a:ea typeface="Dela Gothic One"/>
                        <a:cs typeface="Dela Gothic One"/>
                        <a:sym typeface="Dela Gothic One"/>
                      </a:endParaRPr>
                    </a:p>
                  </a:txBody>
                  <a:tcPr marL="91425" marR="91425" marT="91425" marB="91425">
                    <a:lnL w="9525" cap="flat" cmpd="sng" algn="ctr">
                      <a:solidFill>
                        <a:schemeClr val="dk1"/>
                      </a:solidFill>
                      <a:prstDash val="solid"/>
                      <a:round/>
                      <a:headEnd type="none" w="sm" len="sm"/>
                      <a:tailEnd type="none" w="sm" len="sm"/>
                    </a:lnL>
                    <a:lnR w="9524">
                      <a:solidFill>
                        <a:schemeClr val="dk1"/>
                      </a:solidFill>
                    </a:lnR>
                    <a:lnT w="9524">
                      <a:solidFill>
                        <a:schemeClr val="dk1"/>
                      </a:solidFill>
                    </a:lnT>
                    <a:lnB w="9524">
                      <a:solidFill>
                        <a:schemeClr val="dk1"/>
                      </a:solidFill>
                    </a:lnB>
                  </a:tcPr>
                </a:tc>
                <a:extLst>
                  <a:ext uri="{0D108BD9-81ED-4DB2-BD59-A6C34878D82A}">
                    <a16:rowId xmlns:a16="http://schemas.microsoft.com/office/drawing/2014/main" val="10000"/>
                  </a:ext>
                </a:extLst>
              </a:tr>
              <a:tr h="481625">
                <a:tc>
                  <a:txBody>
                    <a:bodyPr/>
                    <a:lstStyle/>
                    <a:p>
                      <a:pPr marL="0" lvl="0" indent="0" algn="ctr">
                        <a:spcBef>
                          <a:spcPts val="0"/>
                        </a:spcBef>
                        <a:spcAft>
                          <a:spcPts val="0"/>
                        </a:spcAft>
                        <a:buNone/>
                      </a:pPr>
                      <a:r>
                        <a:rPr lang="en" sz="1600" b="0" i="0" u="none" strike="noStrike" noProof="0">
                          <a:solidFill>
                            <a:schemeClr val="dk1"/>
                          </a:solidFill>
                          <a:latin typeface="Lato"/>
                        </a:rPr>
                        <a:t>Decision Tree</a:t>
                      </a:r>
                      <a:endParaRPr lang="en-US">
                        <a:latin typeface="Lato"/>
                        <a:sym typeface="Dela Gothic One"/>
                      </a:endParaRPr>
                    </a:p>
                  </a:txBody>
                  <a:tcPr marL="91425" marR="91425" marT="91425" marB="91425">
                    <a:lnL w="9524">
                      <a:solidFill>
                        <a:schemeClr val="dk1"/>
                      </a:solidFill>
                    </a:lnL>
                    <a:lnR w="9524">
                      <a:solidFill>
                        <a:schemeClr val="dk1"/>
                      </a:solidFill>
                    </a:lnR>
                    <a:lnT w="9525" cap="flat" cmpd="sng" algn="ctr">
                      <a:solidFill>
                        <a:schemeClr val="dk1"/>
                      </a:solidFill>
                      <a:prstDash val="solid"/>
                      <a:round/>
                      <a:headEnd type="none" w="sm" len="sm"/>
                      <a:tailEnd type="none" w="sm" len="sm"/>
                    </a:lnT>
                    <a:lnB w="9524">
                      <a:solidFill>
                        <a:schemeClr val="dk1"/>
                      </a:solidFill>
                    </a:lnB>
                  </a:tcPr>
                </a:tc>
                <a:tc>
                  <a:txBody>
                    <a:bodyPr/>
                    <a:lstStyle/>
                    <a:p>
                      <a:pPr marL="0" lvl="0" indent="0" algn="ctr">
                        <a:spcBef>
                          <a:spcPts val="0"/>
                        </a:spcBef>
                        <a:spcAft>
                          <a:spcPts val="0"/>
                        </a:spcAft>
                        <a:buNone/>
                      </a:pPr>
                      <a:r>
                        <a:rPr lang="en" sz="1600" b="0" i="0" u="none" strike="noStrike" cap="none">
                          <a:solidFill>
                            <a:schemeClr val="dk1"/>
                          </a:solidFill>
                          <a:latin typeface="Lato"/>
                          <a:ea typeface="Dela Gothic One"/>
                          <a:cs typeface="Arial"/>
                          <a:sym typeface="Arial"/>
                        </a:rPr>
                        <a:t>0.601</a:t>
                      </a:r>
                      <a:endParaRPr lang="en" sz="1600" b="0" i="0" u="none" strike="noStrike" cap="none">
                        <a:solidFill>
                          <a:schemeClr val="dk1"/>
                        </a:solidFill>
                        <a:latin typeface="Lato"/>
                        <a:ea typeface="Dela Gothic One"/>
                        <a:cs typeface="Arial"/>
                        <a:sym typeface="Dela Gothic One"/>
                      </a:endParaRPr>
                    </a:p>
                  </a:txBody>
                  <a:tcPr marL="91425" marR="91425" marT="91425" marB="91425">
                    <a:lnL w="9524">
                      <a:solidFill>
                        <a:schemeClr val="dk1"/>
                      </a:solidFill>
                    </a:lnL>
                    <a:lnR w="9524">
                      <a:solidFill>
                        <a:schemeClr val="dk1"/>
                      </a:solidFill>
                    </a:lnR>
                    <a:lnT w="9525" cap="flat" cmpd="sng" algn="ctr">
                      <a:solidFill>
                        <a:schemeClr val="dk1"/>
                      </a:solidFill>
                      <a:prstDash val="solid"/>
                      <a:round/>
                      <a:headEnd type="none" w="sm" len="sm"/>
                      <a:tailEnd type="none" w="sm" len="sm"/>
                    </a:lnT>
                    <a:lnB w="9524">
                      <a:solidFill>
                        <a:schemeClr val="dk1"/>
                      </a:solidFill>
                    </a:lnB>
                  </a:tcPr>
                </a:tc>
                <a:tc>
                  <a:txBody>
                    <a:bodyPr/>
                    <a:lstStyle/>
                    <a:p>
                      <a:pPr marL="0" lvl="0" indent="0" algn="ctr">
                        <a:spcBef>
                          <a:spcPts val="0"/>
                        </a:spcBef>
                        <a:spcAft>
                          <a:spcPts val="0"/>
                        </a:spcAft>
                        <a:buNone/>
                      </a:pPr>
                      <a:r>
                        <a:rPr lang="en" sz="1600" b="0" i="0" u="none" strike="noStrike" cap="none">
                          <a:solidFill>
                            <a:schemeClr val="dk1"/>
                          </a:solidFill>
                          <a:latin typeface="Lato"/>
                          <a:ea typeface="Dela Gothic One"/>
                          <a:cs typeface="Arial"/>
                          <a:sym typeface="Arial"/>
                        </a:rPr>
                        <a:t>0.885</a:t>
                      </a:r>
                      <a:endParaRPr lang="en" sz="1600" b="0" i="0" u="none" strike="noStrike" cap="none">
                        <a:solidFill>
                          <a:schemeClr val="dk1"/>
                        </a:solidFill>
                        <a:latin typeface="Lato"/>
                        <a:ea typeface="Dela Gothic One"/>
                        <a:cs typeface="Arial"/>
                        <a:sym typeface="Dela Gothic One"/>
                      </a:endParaRPr>
                    </a:p>
                  </a:txBody>
                  <a:tcPr marL="91425" marR="91425" marT="91425" marB="91425">
                    <a:lnL w="9524">
                      <a:solidFill>
                        <a:schemeClr val="dk1"/>
                      </a:solidFill>
                    </a:lnL>
                    <a:lnR w="9524">
                      <a:solidFill>
                        <a:schemeClr val="dk1"/>
                      </a:solidFill>
                    </a:lnR>
                    <a:lnT w="9525" cap="flat" cmpd="sng" algn="ctr">
                      <a:solidFill>
                        <a:schemeClr val="dk1"/>
                      </a:solidFill>
                      <a:prstDash val="solid"/>
                      <a:round/>
                      <a:headEnd type="none" w="sm" len="sm"/>
                      <a:tailEnd type="none" w="sm" len="sm"/>
                    </a:lnT>
                    <a:lnB w="9524">
                      <a:solidFill>
                        <a:schemeClr val="dk1"/>
                      </a:solidFill>
                    </a:lnB>
                  </a:tcPr>
                </a:tc>
                <a:tc>
                  <a:txBody>
                    <a:bodyPr/>
                    <a:lstStyle/>
                    <a:p>
                      <a:pPr marL="0" lvl="0" indent="0" algn="ctr">
                        <a:spcBef>
                          <a:spcPts val="0"/>
                        </a:spcBef>
                        <a:spcAft>
                          <a:spcPts val="0"/>
                        </a:spcAft>
                        <a:buNone/>
                      </a:pPr>
                      <a:r>
                        <a:rPr lang="en" sz="1600" b="0" i="0" u="none" strike="noStrike" cap="none">
                          <a:solidFill>
                            <a:schemeClr val="dk1"/>
                          </a:solidFill>
                          <a:latin typeface="Lato"/>
                          <a:ea typeface="Dela Gothic One"/>
                          <a:cs typeface="Arial"/>
                          <a:sym typeface="Arial"/>
                        </a:rPr>
                        <a:t>0.601</a:t>
                      </a:r>
                      <a:endParaRPr lang="en" sz="1600" b="0" i="0" u="none" strike="noStrike" cap="none">
                        <a:solidFill>
                          <a:schemeClr val="dk1"/>
                        </a:solidFill>
                        <a:latin typeface="Lato"/>
                        <a:ea typeface="Dela Gothic One"/>
                        <a:cs typeface="Arial"/>
                        <a:sym typeface="Dela Gothic One"/>
                      </a:endParaRPr>
                    </a:p>
                  </a:txBody>
                  <a:tcPr marL="91425" marR="91425" marT="91425" marB="91425">
                    <a:lnL w="9524">
                      <a:solidFill>
                        <a:schemeClr val="dk1"/>
                      </a:solidFill>
                    </a:lnL>
                    <a:lnR w="9524">
                      <a:solidFill>
                        <a:schemeClr val="dk1"/>
                      </a:solidFill>
                    </a:lnR>
                    <a:lnT w="9525" cap="flat" cmpd="sng" algn="ctr">
                      <a:solidFill>
                        <a:schemeClr val="dk1"/>
                      </a:solidFill>
                      <a:prstDash val="solid"/>
                      <a:round/>
                      <a:headEnd type="none" w="sm" len="sm"/>
                      <a:tailEnd type="none" w="sm" len="sm"/>
                    </a:lnT>
                    <a:lnB w="9524">
                      <a:solidFill>
                        <a:schemeClr val="dk1"/>
                      </a:solidFill>
                    </a:lnB>
                  </a:tcPr>
                </a:tc>
                <a:tc>
                  <a:txBody>
                    <a:bodyPr/>
                    <a:lstStyle/>
                    <a:p>
                      <a:pPr marL="0" lvl="0" indent="0" algn="ctr">
                        <a:spcBef>
                          <a:spcPts val="0"/>
                        </a:spcBef>
                        <a:spcAft>
                          <a:spcPts val="0"/>
                        </a:spcAft>
                        <a:buNone/>
                      </a:pPr>
                      <a:r>
                        <a:rPr lang="en" sz="1600" b="0" i="0" u="none" strike="noStrike" cap="none">
                          <a:solidFill>
                            <a:schemeClr val="dk1"/>
                          </a:solidFill>
                          <a:latin typeface="Lato"/>
                          <a:ea typeface="Dela Gothic One"/>
                          <a:cs typeface="Arial"/>
                          <a:sym typeface="Arial"/>
                        </a:rPr>
                        <a:t>0.695</a:t>
                      </a:r>
                      <a:endParaRPr lang="en" sz="1600" b="0" i="0" u="none" strike="noStrike" cap="none">
                        <a:solidFill>
                          <a:schemeClr val="dk1"/>
                        </a:solidFill>
                        <a:latin typeface="Lato"/>
                        <a:ea typeface="Dela Gothic One"/>
                        <a:cs typeface="Arial"/>
                        <a:sym typeface="Dela Gothic One"/>
                      </a:endParaRPr>
                    </a:p>
                  </a:txBody>
                  <a:tcPr marL="91425" marR="91425" marT="91425" marB="91425">
                    <a:lnL w="9524">
                      <a:solidFill>
                        <a:schemeClr val="dk1"/>
                      </a:solidFill>
                    </a:lnL>
                    <a:lnR w="9524">
                      <a:solidFill>
                        <a:schemeClr val="dk1"/>
                      </a:solidFill>
                    </a:lnR>
                    <a:lnT w="9524">
                      <a:solidFill>
                        <a:schemeClr val="dk1"/>
                      </a:solidFill>
                    </a:lnT>
                    <a:lnB w="9524">
                      <a:solidFill>
                        <a:schemeClr val="dk1"/>
                      </a:solidFill>
                    </a:lnB>
                  </a:tcPr>
                </a:tc>
                <a:extLst>
                  <a:ext uri="{0D108BD9-81ED-4DB2-BD59-A6C34878D82A}">
                    <a16:rowId xmlns:a16="http://schemas.microsoft.com/office/drawing/2014/main" val="2954436987"/>
                  </a:ext>
                </a:extLst>
              </a:tr>
              <a:tr h="447200">
                <a:tc>
                  <a:txBody>
                    <a:bodyPr/>
                    <a:lstStyle/>
                    <a:p>
                      <a:pPr marL="0" lvl="0" indent="0" algn="ctr" rtl="0">
                        <a:spcBef>
                          <a:spcPts val="0"/>
                        </a:spcBef>
                        <a:spcAft>
                          <a:spcPts val="0"/>
                        </a:spcAft>
                        <a:buNone/>
                      </a:pPr>
                      <a:r>
                        <a:rPr lang="en">
                          <a:solidFill>
                            <a:schemeClr val="dk1"/>
                          </a:solidFill>
                          <a:latin typeface="Lato"/>
                          <a:ea typeface="Lato"/>
                          <a:cs typeface="Lato"/>
                        </a:rPr>
                        <a:t>Deep Learning Classifier</a:t>
                      </a:r>
                      <a:endParaRPr>
                        <a:solidFill>
                          <a:schemeClr val="dk1"/>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4" cap="flat" cmpd="sng" algn="ctr">
                      <a:solidFill>
                        <a:schemeClr val="dk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0" i="0" u="none" strike="noStrike" cap="none">
                          <a:solidFill>
                            <a:schemeClr val="dk1"/>
                          </a:solidFill>
                          <a:latin typeface="Lato"/>
                          <a:ea typeface="Lato"/>
                          <a:cs typeface="Arial"/>
                        </a:rPr>
                        <a:t>0.81</a:t>
                      </a: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4" cap="flat" cmpd="sng" algn="ctr">
                      <a:solidFill>
                        <a:schemeClr val="dk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4" cap="flat" cmpd="sng" algn="ctr">
                      <a:solidFill>
                        <a:schemeClr val="dk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4" cap="flat" cmpd="sng" algn="ctr">
                      <a:solidFill>
                        <a:schemeClr val="dk1"/>
                      </a:solidFill>
                      <a:prstDash val="solid"/>
                      <a:round/>
                      <a:headEnd type="none" w="med" len="med"/>
                      <a:tailEnd type="none" w="med" len="med"/>
                    </a:lnT>
                    <a:lnB w="9525" cap="flat" cmpd="sng">
                      <a:solidFill>
                        <a:schemeClr val="dk1"/>
                      </a:solidFill>
                      <a:prstDash val="solid"/>
                      <a:round/>
                      <a:headEnd type="none" w="sm" len="sm"/>
                      <a:tailEnd type="none" w="sm" len="sm"/>
                    </a:lnB>
                  </a:tcPr>
                </a:tc>
                <a:tc>
                  <a:txBody>
                    <a:bodyPr/>
                    <a:lstStyle/>
                    <a:p>
                      <a:pPr marL="0" lvl="0" indent="0" algn="ctr">
                        <a:spcBef>
                          <a:spcPts val="0"/>
                        </a:spcBef>
                        <a:spcAft>
                          <a:spcPts val="0"/>
                        </a:spcAft>
                        <a:buNone/>
                      </a:pPr>
                      <a:endParaRPr lang="en" sz="1600" b="0" i="0" u="none" strike="noStrike" cap="none">
                        <a:solidFill>
                          <a:schemeClr val="dk1"/>
                        </a:solidFill>
                        <a:latin typeface="Lato"/>
                        <a:ea typeface="Lato"/>
                        <a:cs typeface="Arial"/>
                        <a:sym typeface="Lato"/>
                      </a:endParaRPr>
                    </a:p>
                  </a:txBody>
                  <a:tcPr marL="91425" marR="91425" marT="91425" marB="91425">
                    <a:lnL w="9525" cap="flat" cmpd="sng" algn="ctr">
                      <a:solidFill>
                        <a:schemeClr val="dk1"/>
                      </a:solidFill>
                      <a:prstDash val="solid"/>
                      <a:round/>
                      <a:headEnd type="none" w="sm" len="sm"/>
                      <a:tailEnd type="none" w="sm" len="sm"/>
                    </a:lnL>
                    <a:lnR w="9524">
                      <a:solidFill>
                        <a:schemeClr val="dk1"/>
                      </a:solidFill>
                    </a:lnR>
                    <a:lnT w="9524">
                      <a:solidFill>
                        <a:schemeClr val="dk1"/>
                      </a:solidFill>
                    </a:lnT>
                    <a:lnB w="9524">
                      <a:solidFill>
                        <a:schemeClr val="dk1"/>
                      </a:solidFill>
                    </a:lnB>
                  </a:tcPr>
                </a:tc>
                <a:extLst>
                  <a:ext uri="{0D108BD9-81ED-4DB2-BD59-A6C34878D82A}">
                    <a16:rowId xmlns:a16="http://schemas.microsoft.com/office/drawing/2014/main" val="10001"/>
                  </a:ext>
                </a:extLst>
              </a:tr>
              <a:tr h="447200">
                <a:tc>
                  <a:txBody>
                    <a:bodyPr/>
                    <a:lstStyle/>
                    <a:p>
                      <a:pPr marL="0" lvl="0" indent="0" algn="ctr" rtl="0">
                        <a:spcBef>
                          <a:spcPts val="0"/>
                        </a:spcBef>
                        <a:spcAft>
                          <a:spcPts val="0"/>
                        </a:spcAft>
                        <a:buNone/>
                      </a:pPr>
                      <a:r>
                        <a:rPr lang="en">
                          <a:solidFill>
                            <a:schemeClr val="dk1"/>
                          </a:solidFill>
                          <a:latin typeface="Lato"/>
                          <a:ea typeface="Lato"/>
                          <a:cs typeface="Lato"/>
                        </a:rPr>
                        <a:t>AdaBoost Classifier</a:t>
                      </a:r>
                      <a:endParaRPr lang="en">
                        <a:solidFill>
                          <a:schemeClr val="dk1"/>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0" i="0" u="none" strike="noStrike" cap="none">
                          <a:solidFill>
                            <a:schemeClr val="dk1"/>
                          </a:solidFill>
                          <a:latin typeface="Lato"/>
                          <a:ea typeface="Lato"/>
                          <a:cs typeface="Arial"/>
                        </a:rPr>
                        <a:t>0.699</a:t>
                      </a: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0" i="0" u="none" strike="noStrike" cap="none">
                          <a:solidFill>
                            <a:schemeClr val="dk1"/>
                          </a:solidFill>
                          <a:latin typeface="Lato"/>
                          <a:ea typeface="Lato"/>
                          <a:cs typeface="Arial"/>
                        </a:rPr>
                        <a:t>0.857</a:t>
                      </a: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0" i="0" u="none" strike="noStrike" cap="none">
                          <a:solidFill>
                            <a:schemeClr val="dk1"/>
                          </a:solidFill>
                          <a:latin typeface="Lato"/>
                          <a:ea typeface="Lato"/>
                          <a:cs typeface="Arial"/>
                        </a:rPr>
                        <a:t>0.699</a:t>
                      </a: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a:spcBef>
                          <a:spcPts val="0"/>
                        </a:spcBef>
                        <a:spcAft>
                          <a:spcPts val="0"/>
                        </a:spcAft>
                        <a:buNone/>
                      </a:pPr>
                      <a:r>
                        <a:rPr lang="en" sz="1600" b="0" i="0" u="none" strike="noStrike" cap="none">
                          <a:solidFill>
                            <a:schemeClr val="dk1"/>
                          </a:solidFill>
                          <a:latin typeface="Lato"/>
                          <a:ea typeface="Lato"/>
                          <a:cs typeface="Arial"/>
                        </a:rPr>
                        <a:t>0.752</a:t>
                      </a:r>
                      <a:endParaRPr lang="en" sz="1600" b="0" i="0" u="none" strike="noStrike" cap="none">
                        <a:solidFill>
                          <a:schemeClr val="dk1"/>
                        </a:solidFill>
                        <a:latin typeface="Lato"/>
                        <a:ea typeface="Lato"/>
                        <a:cs typeface="Arial"/>
                        <a:sym typeface="Lato"/>
                      </a:endParaRPr>
                    </a:p>
                  </a:txBody>
                  <a:tcPr marL="91425" marR="91425" marT="91425" marB="91425">
                    <a:lnL w="9525" cap="flat" cmpd="sng" algn="ctr">
                      <a:solidFill>
                        <a:schemeClr val="dk1"/>
                      </a:solidFill>
                      <a:prstDash val="solid"/>
                      <a:round/>
                      <a:headEnd type="none" w="sm" len="sm"/>
                      <a:tailEnd type="none" w="sm" len="sm"/>
                    </a:lnL>
                    <a:lnR w="9524">
                      <a:solidFill>
                        <a:schemeClr val="dk1"/>
                      </a:solidFill>
                    </a:lnR>
                    <a:lnT w="9524">
                      <a:solidFill>
                        <a:schemeClr val="dk1"/>
                      </a:solidFill>
                    </a:lnT>
                    <a:lnB w="9524">
                      <a:solidFill>
                        <a:schemeClr val="dk1"/>
                      </a:solidFill>
                    </a:lnB>
                  </a:tcPr>
                </a:tc>
                <a:extLst>
                  <a:ext uri="{0D108BD9-81ED-4DB2-BD59-A6C34878D82A}">
                    <a16:rowId xmlns:a16="http://schemas.microsoft.com/office/drawing/2014/main" val="10002"/>
                  </a:ext>
                </a:extLst>
              </a:tr>
              <a:tr h="447200">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Lato"/>
                          <a:ea typeface="Lato"/>
                          <a:cs typeface="Lato"/>
                        </a:rPr>
                        <a:t>XG Boost Classifier</a:t>
                      </a:r>
                      <a:endParaRPr>
                        <a:solidFill>
                          <a:schemeClr val="dk1"/>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0" i="0" u="none" strike="noStrike" cap="none">
                          <a:solidFill>
                            <a:schemeClr val="dk1"/>
                          </a:solidFill>
                          <a:latin typeface="Lato"/>
                          <a:ea typeface="Lato"/>
                          <a:cs typeface="Arial"/>
                        </a:rPr>
                        <a:t>0.699</a:t>
                      </a: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0" i="0" u="none" strike="noStrike" cap="none">
                          <a:solidFill>
                            <a:schemeClr val="dk1"/>
                          </a:solidFill>
                          <a:latin typeface="Lato"/>
                          <a:ea typeface="Lato"/>
                          <a:cs typeface="Arial"/>
                        </a:rPr>
                        <a:t>0.857</a:t>
                      </a: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600" b="0" i="0" u="none" strike="noStrike" cap="none">
                          <a:solidFill>
                            <a:schemeClr val="dk1"/>
                          </a:solidFill>
                          <a:latin typeface="Lato"/>
                          <a:ea typeface="Lato"/>
                          <a:cs typeface="Arial"/>
                        </a:rPr>
                        <a:t>0.699</a:t>
                      </a: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a:spcBef>
                          <a:spcPts val="0"/>
                        </a:spcBef>
                        <a:spcAft>
                          <a:spcPts val="0"/>
                        </a:spcAft>
                        <a:buNone/>
                      </a:pPr>
                      <a:r>
                        <a:rPr lang="en" sz="1600" b="0" i="0" u="none" strike="noStrike" cap="none">
                          <a:solidFill>
                            <a:schemeClr val="dk1"/>
                          </a:solidFill>
                          <a:latin typeface="Lato"/>
                          <a:ea typeface="Lato"/>
                          <a:cs typeface="Arial"/>
                        </a:rPr>
                        <a:t>0.752</a:t>
                      </a:r>
                      <a:endParaRPr lang="en" sz="1600" b="0" i="0" u="none" strike="noStrike" cap="none">
                        <a:solidFill>
                          <a:schemeClr val="dk1"/>
                        </a:solidFill>
                        <a:latin typeface="Lato"/>
                        <a:ea typeface="Lato"/>
                        <a:cs typeface="Arial"/>
                        <a:sym typeface="Lato"/>
                      </a:endParaRPr>
                    </a:p>
                  </a:txBody>
                  <a:tcPr marL="91425" marR="91425" marT="91425" marB="91425">
                    <a:lnL w="9525" cap="flat" cmpd="sng" algn="ctr">
                      <a:solidFill>
                        <a:schemeClr val="dk1"/>
                      </a:solidFill>
                      <a:prstDash val="solid"/>
                      <a:round/>
                      <a:headEnd type="none" w="sm" len="sm"/>
                      <a:tailEnd type="none" w="sm" len="sm"/>
                    </a:lnL>
                    <a:lnR w="9524">
                      <a:solidFill>
                        <a:schemeClr val="dk1"/>
                      </a:solidFill>
                    </a:lnR>
                    <a:lnT w="9524">
                      <a:solidFill>
                        <a:schemeClr val="dk1"/>
                      </a:solidFill>
                    </a:lnT>
                    <a:lnB w="9524">
                      <a:solidFill>
                        <a:schemeClr val="dk1"/>
                      </a:solidFill>
                    </a:lnB>
                  </a:tcPr>
                </a:tc>
                <a:extLst>
                  <a:ext uri="{0D108BD9-81ED-4DB2-BD59-A6C34878D82A}">
                    <a16:rowId xmlns:a16="http://schemas.microsoft.com/office/drawing/2014/main" val="10003"/>
                  </a:ext>
                </a:extLst>
              </a:tr>
              <a:tr h="447200">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Lato"/>
                          <a:ea typeface="Lato"/>
                          <a:cs typeface="Lato"/>
                        </a:rPr>
                        <a:t>Random Forest</a:t>
                      </a:r>
                      <a:endParaRPr lang="en">
                        <a:solidFill>
                          <a:schemeClr val="dk1"/>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0" i="0" u="none" strike="noStrike" cap="none">
                          <a:solidFill>
                            <a:schemeClr val="dk1"/>
                          </a:solidFill>
                          <a:latin typeface="Lato"/>
                          <a:ea typeface="Lato"/>
                          <a:cs typeface="Arial"/>
                        </a:rPr>
                        <a:t>0.605</a:t>
                      </a: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0" i="0" u="none" strike="noStrike" cap="none">
                          <a:solidFill>
                            <a:schemeClr val="dk1"/>
                          </a:solidFill>
                          <a:latin typeface="Lato"/>
                          <a:ea typeface="Lato"/>
                          <a:cs typeface="Arial"/>
                        </a:rPr>
                        <a:t>0.857</a:t>
                      </a: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600" b="0" i="0" u="none" strike="noStrike" cap="none">
                          <a:solidFill>
                            <a:schemeClr val="dk1"/>
                          </a:solidFill>
                          <a:latin typeface="Lato"/>
                          <a:ea typeface="Lato"/>
                          <a:cs typeface="Arial"/>
                        </a:rPr>
                        <a:t>0.605</a:t>
                      </a:r>
                      <a:endParaRPr lang="en" sz="1600" b="0" i="0" u="none" strike="noStrike" cap="none">
                        <a:solidFill>
                          <a:schemeClr val="dk1"/>
                        </a:solidFill>
                        <a:latin typeface="Lato"/>
                        <a:ea typeface="Lato"/>
                        <a:cs typeface="Arial"/>
                        <a:sym typeface="Lato"/>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a:spcBef>
                          <a:spcPts val="0"/>
                        </a:spcBef>
                        <a:spcAft>
                          <a:spcPts val="0"/>
                        </a:spcAft>
                        <a:buNone/>
                      </a:pPr>
                      <a:r>
                        <a:rPr lang="en" sz="1600" b="0" i="0" u="none" strike="noStrike" cap="none">
                          <a:solidFill>
                            <a:schemeClr val="dk1"/>
                          </a:solidFill>
                          <a:latin typeface="Lato"/>
                          <a:ea typeface="Lato"/>
                          <a:cs typeface="Arial"/>
                        </a:rPr>
                        <a:t>0.673</a:t>
                      </a:r>
                      <a:endParaRPr lang="en" sz="1600" b="0" i="0" u="none" strike="noStrike" cap="none">
                        <a:solidFill>
                          <a:schemeClr val="dk1"/>
                        </a:solidFill>
                        <a:latin typeface="Lato"/>
                        <a:ea typeface="Lato"/>
                        <a:cs typeface="Arial"/>
                        <a:sym typeface="Lato"/>
                      </a:endParaRPr>
                    </a:p>
                  </a:txBody>
                  <a:tcPr marL="91425" marR="91425" marT="91425" marB="91425">
                    <a:lnL w="9525" cap="flat" cmpd="sng" algn="ctr">
                      <a:solidFill>
                        <a:schemeClr val="dk1"/>
                      </a:solidFill>
                      <a:prstDash val="solid"/>
                      <a:round/>
                      <a:headEnd type="none" w="sm" len="sm"/>
                      <a:tailEnd type="none" w="sm" len="sm"/>
                    </a:lnL>
                    <a:lnR w="9524">
                      <a:solidFill>
                        <a:schemeClr val="dk1"/>
                      </a:solidFill>
                    </a:lnR>
                    <a:lnT w="9524">
                      <a:solidFill>
                        <a:schemeClr val="dk1"/>
                      </a:solidFill>
                    </a:lnT>
                    <a:lnB w="9524">
                      <a:solidFill>
                        <a:schemeClr val="dk1"/>
                      </a:solidFill>
                    </a:lnB>
                  </a:tcPr>
                </a:tc>
                <a:extLst>
                  <a:ext uri="{0D108BD9-81ED-4DB2-BD59-A6C34878D82A}">
                    <a16:rowId xmlns:a16="http://schemas.microsoft.com/office/drawing/2014/main" val="10004"/>
                  </a:ext>
                </a:extLst>
              </a:tr>
            </a:tbl>
          </a:graphicData>
        </a:graphic>
      </p:graphicFrame>
      <p:sp>
        <p:nvSpPr>
          <p:cNvPr id="1646" name="Google Shape;1646;p58"/>
          <p:cNvSpPr txBox="1"/>
          <p:nvPr/>
        </p:nvSpPr>
        <p:spPr>
          <a:xfrm>
            <a:off x="2327081" y="1164944"/>
            <a:ext cx="4489837" cy="338400"/>
          </a:xfrm>
          <a:prstGeom prst="rect">
            <a:avLst/>
          </a:prstGeom>
          <a:noFill/>
          <a:ln>
            <a:noFill/>
          </a:ln>
        </p:spPr>
        <p:txBody>
          <a:bodyPr spcFirstLastPara="1" wrap="square" lIns="0" tIns="0" rIns="0" bIns="0" anchor="ctr" anchorCtr="0">
            <a:noAutofit/>
          </a:bodyPr>
          <a:lstStyle/>
          <a:p>
            <a:pPr algn="ctr"/>
            <a:r>
              <a:rPr lang="en" sz="1600">
                <a:latin typeface="Dela Gothic One"/>
                <a:ea typeface="Dela Gothic One"/>
                <a:cs typeface="Dela Gothic One"/>
              </a:rPr>
              <a:t>Based on 10-fold cross evaluation</a:t>
            </a:r>
            <a:endParaRPr lang="en" sz="1600">
              <a:solidFill>
                <a:srgbClr val="000000"/>
              </a:solidFill>
              <a:latin typeface="Dela Gothic One"/>
              <a:ea typeface="Dela Gothic One"/>
              <a:cs typeface="Dela Gothic One"/>
            </a:endParaRPr>
          </a:p>
        </p:txBody>
      </p:sp>
      <p:cxnSp>
        <p:nvCxnSpPr>
          <p:cNvPr id="1647" name="Google Shape;1647;p58"/>
          <p:cNvCxnSpPr/>
          <p:nvPr/>
        </p:nvCxnSpPr>
        <p:spPr>
          <a:xfrm>
            <a:off x="3220050" y="1535625"/>
            <a:ext cx="2703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196F-F17D-0590-B498-5C79A04EC9E7}"/>
              </a:ext>
            </a:extLst>
          </p:cNvPr>
          <p:cNvSpPr>
            <a:spLocks noGrp="1"/>
          </p:cNvSpPr>
          <p:nvPr>
            <p:ph type="title"/>
          </p:nvPr>
        </p:nvSpPr>
        <p:spPr/>
        <p:txBody>
          <a:bodyPr/>
          <a:lstStyle/>
          <a:p>
            <a:r>
              <a:rPr lang="en-US"/>
              <a:t>Future works</a:t>
            </a:r>
          </a:p>
        </p:txBody>
      </p:sp>
      <p:sp>
        <p:nvSpPr>
          <p:cNvPr id="3" name="Title 2">
            <a:extLst>
              <a:ext uri="{FF2B5EF4-FFF2-40B4-BE49-F238E27FC236}">
                <a16:creationId xmlns:a16="http://schemas.microsoft.com/office/drawing/2014/main" id="{A4100C4E-A6CC-1F27-7C3F-B58C6BE5CCCF}"/>
              </a:ext>
            </a:extLst>
          </p:cNvPr>
          <p:cNvSpPr>
            <a:spLocks noGrp="1"/>
          </p:cNvSpPr>
          <p:nvPr>
            <p:ph type="title" idx="2"/>
          </p:nvPr>
        </p:nvSpPr>
        <p:spPr>
          <a:xfrm>
            <a:off x="718327" y="1255325"/>
            <a:ext cx="1675982" cy="841800"/>
          </a:xfrm>
        </p:spPr>
        <p:txBody>
          <a:bodyPr/>
          <a:lstStyle/>
          <a:p>
            <a:r>
              <a:rPr lang="en-US"/>
              <a:t>06</a:t>
            </a:r>
          </a:p>
        </p:txBody>
      </p:sp>
    </p:spTree>
    <p:extLst>
      <p:ext uri="{BB962C8B-B14F-4D97-AF65-F5344CB8AC3E}">
        <p14:creationId xmlns:p14="http://schemas.microsoft.com/office/powerpoint/2010/main" val="3928153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43"/>
          <p:cNvSpPr txBox="1">
            <a:spLocks noGrp="1"/>
          </p:cNvSpPr>
          <p:nvPr>
            <p:ph type="title"/>
          </p:nvPr>
        </p:nvSpPr>
        <p:spPr>
          <a:xfrm>
            <a:off x="1222650" y="1042725"/>
            <a:ext cx="6698700" cy="424500"/>
          </a:xfrm>
          <a:prstGeom prst="rect">
            <a:avLst/>
          </a:prstGeom>
        </p:spPr>
        <p:txBody>
          <a:bodyPr spcFirstLastPara="1" wrap="square" lIns="0" tIns="0" rIns="0" bIns="0" anchor="t" anchorCtr="0">
            <a:noAutofit/>
          </a:bodyPr>
          <a:lstStyle/>
          <a:p>
            <a:r>
              <a:rPr lang="en"/>
              <a:t>Future works</a:t>
            </a:r>
            <a:endParaRPr lang="en-US"/>
          </a:p>
        </p:txBody>
      </p:sp>
      <p:sp>
        <p:nvSpPr>
          <p:cNvPr id="1343" name="Google Shape;1343;p43"/>
          <p:cNvSpPr txBox="1">
            <a:spLocks noGrp="1"/>
          </p:cNvSpPr>
          <p:nvPr>
            <p:ph type="subTitle" idx="1"/>
          </p:nvPr>
        </p:nvSpPr>
        <p:spPr>
          <a:xfrm>
            <a:off x="2146500" y="1673750"/>
            <a:ext cx="4851000" cy="2511900"/>
          </a:xfrm>
          <a:prstGeom prst="rect">
            <a:avLst/>
          </a:prstGeom>
        </p:spPr>
        <p:txBody>
          <a:bodyPr spcFirstLastPara="1" wrap="square" lIns="0" tIns="0" rIns="0" bIns="0" anchor="ctr" anchorCtr="0">
            <a:noAutofit/>
          </a:bodyPr>
          <a:lstStyle/>
          <a:p>
            <a:pPr indent="-330200">
              <a:buChar char="✦"/>
            </a:pPr>
            <a:r>
              <a:rPr lang="en"/>
              <a:t>Since the data currently available is restricted to the Philadelphia region, in the future we aim to add data from various other jurisdictions.</a:t>
            </a:r>
          </a:p>
          <a:p>
            <a:pPr indent="-330200">
              <a:buChar char="✦"/>
            </a:pPr>
            <a:r>
              <a:rPr lang="en"/>
              <a:t>Other Classification models like GRU, CNN and other traditional machine learning models could have also been used for the work.</a:t>
            </a:r>
          </a:p>
        </p:txBody>
      </p:sp>
      <p:cxnSp>
        <p:nvCxnSpPr>
          <p:cNvPr id="1344" name="Google Shape;1344;p43"/>
          <p:cNvCxnSpPr/>
          <p:nvPr/>
        </p:nvCxnSpPr>
        <p:spPr>
          <a:xfrm>
            <a:off x="1353150" y="1527825"/>
            <a:ext cx="64377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16932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196F-F17D-0590-B498-5C79A04EC9E7}"/>
              </a:ext>
            </a:extLst>
          </p:cNvPr>
          <p:cNvSpPr>
            <a:spLocks noGrp="1"/>
          </p:cNvSpPr>
          <p:nvPr>
            <p:ph type="title"/>
          </p:nvPr>
        </p:nvSpPr>
        <p:spPr/>
        <p:txBody>
          <a:bodyPr/>
          <a:lstStyle/>
          <a:p>
            <a:r>
              <a:rPr lang="en-US"/>
              <a:t>Where to look for our work?</a:t>
            </a:r>
          </a:p>
        </p:txBody>
      </p:sp>
      <p:sp>
        <p:nvSpPr>
          <p:cNvPr id="3" name="Title 2">
            <a:extLst>
              <a:ext uri="{FF2B5EF4-FFF2-40B4-BE49-F238E27FC236}">
                <a16:creationId xmlns:a16="http://schemas.microsoft.com/office/drawing/2014/main" id="{A4100C4E-A6CC-1F27-7C3F-B58C6BE5CCCF}"/>
              </a:ext>
            </a:extLst>
          </p:cNvPr>
          <p:cNvSpPr>
            <a:spLocks noGrp="1"/>
          </p:cNvSpPr>
          <p:nvPr>
            <p:ph type="title" idx="2"/>
          </p:nvPr>
        </p:nvSpPr>
        <p:spPr>
          <a:xfrm>
            <a:off x="718327" y="1255325"/>
            <a:ext cx="1675982" cy="841800"/>
          </a:xfrm>
        </p:spPr>
        <p:txBody>
          <a:bodyPr/>
          <a:lstStyle/>
          <a:p>
            <a:r>
              <a:rPr lang="en-US"/>
              <a:t>07</a:t>
            </a:r>
          </a:p>
        </p:txBody>
      </p:sp>
    </p:spTree>
    <p:extLst>
      <p:ext uri="{BB962C8B-B14F-4D97-AF65-F5344CB8AC3E}">
        <p14:creationId xmlns:p14="http://schemas.microsoft.com/office/powerpoint/2010/main" val="2159755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8"/>
          <p:cNvSpPr txBox="1">
            <a:spLocks noGrp="1"/>
          </p:cNvSpPr>
          <p:nvPr>
            <p:ph type="body" idx="1"/>
          </p:nvPr>
        </p:nvSpPr>
        <p:spPr>
          <a:xfrm>
            <a:off x="720000" y="2417800"/>
            <a:ext cx="7704000" cy="1653300"/>
          </a:xfrm>
          <a:prstGeom prst="rect">
            <a:avLst/>
          </a:prstGeom>
        </p:spPr>
        <p:txBody>
          <a:bodyPr spcFirstLastPara="1" wrap="square" lIns="0" tIns="0" rIns="0" bIns="0" anchor="t" anchorCtr="0">
            <a:noAutofit/>
          </a:bodyPr>
          <a:lstStyle/>
          <a:p>
            <a:pPr marL="0" indent="0">
              <a:buNone/>
            </a:pPr>
            <a:r>
              <a:rPr lang="en">
                <a:hlinkClick r:id="rId3"/>
              </a:rPr>
              <a:t>ris3abh/Sentencing_prediction (github.com)</a:t>
            </a:r>
            <a:endParaRPr lang="en-US"/>
          </a:p>
        </p:txBody>
      </p:sp>
      <p:sp>
        <p:nvSpPr>
          <p:cNvPr id="1276" name="Google Shape;1276;p38"/>
          <p:cNvSpPr txBox="1">
            <a:spLocks noGrp="1"/>
          </p:cNvSpPr>
          <p:nvPr>
            <p:ph type="title"/>
          </p:nvPr>
        </p:nvSpPr>
        <p:spPr>
          <a:xfrm>
            <a:off x="713225" y="1072400"/>
            <a:ext cx="7717500" cy="426000"/>
          </a:xfrm>
          <a:prstGeom prst="rect">
            <a:avLst/>
          </a:prstGeom>
        </p:spPr>
        <p:txBody>
          <a:bodyPr spcFirstLastPara="1" wrap="square" lIns="0" tIns="0" rIns="0" bIns="0" anchor="t" anchorCtr="0">
            <a:noAutofit/>
          </a:bodyPr>
          <a:lstStyle/>
          <a:p>
            <a:pPr marL="0" lvl="0" indent="0" algn="l">
              <a:spcBef>
                <a:spcPts val="0"/>
              </a:spcBef>
              <a:spcAft>
                <a:spcPts val="0"/>
              </a:spcAft>
              <a:buNone/>
            </a:pPr>
            <a:r>
              <a:rPr lang="en"/>
              <a:t>Distributions</a:t>
            </a:r>
            <a:endParaRPr lang="en-US"/>
          </a:p>
        </p:txBody>
      </p:sp>
      <p:sp>
        <p:nvSpPr>
          <p:cNvPr id="1277" name="Google Shape;1277;p38"/>
          <p:cNvSpPr/>
          <p:nvPr/>
        </p:nvSpPr>
        <p:spPr>
          <a:xfrm>
            <a:off x="713225" y="1704935"/>
            <a:ext cx="1952301" cy="472025"/>
          </a:xfrm>
          <a:prstGeom prst="rect">
            <a:avLst/>
          </a:prstGeom>
        </p:spPr>
        <p:txBody>
          <a:bodyPr lIns="91440" tIns="45720" rIns="91440" bIns="45720" numCol="1" anchor="t">
            <a:prstTxWarp prst="textPlain">
              <a:avLst/>
            </a:prstTxWarp>
          </a:bodyPr>
          <a:lstStyle/>
          <a:p>
            <a:pPr algn="ctr"/>
            <a:r>
              <a:rPr lang="en-US" b="1" err="1">
                <a:ln w="19050" cap="flat" cmpd="sng">
                  <a:solidFill>
                    <a:schemeClr val="dk1"/>
                  </a:solidFill>
                  <a:prstDash val="solid"/>
                  <a:round/>
                  <a:headEnd type="none" w="sm" len="sm"/>
                  <a:tailEnd type="none" w="sm" len="sm"/>
                </a:ln>
                <a:noFill/>
                <a:latin typeface="Fjalla One"/>
              </a:rPr>
              <a:t>Github</a:t>
            </a:r>
            <a:endParaRPr lang="en-US" b="1" i="0" err="1">
              <a:ln w="19050" cap="flat" cmpd="sng">
                <a:solidFill>
                  <a:srgbClr val="000000"/>
                </a:solidFill>
                <a:prstDash val="solid"/>
                <a:round/>
                <a:headEnd type="none" w="sm" len="sm"/>
                <a:tailEnd type="none" w="sm" len="sm"/>
              </a:ln>
              <a:latin typeface="Fjalla One"/>
            </a:endParaRPr>
          </a:p>
        </p:txBody>
      </p:sp>
      <p:cxnSp>
        <p:nvCxnSpPr>
          <p:cNvPr id="1278" name="Google Shape;1278;p38"/>
          <p:cNvCxnSpPr/>
          <p:nvPr/>
        </p:nvCxnSpPr>
        <p:spPr>
          <a:xfrm>
            <a:off x="713225" y="1498475"/>
            <a:ext cx="6820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341300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196F-F17D-0590-B498-5C79A04EC9E7}"/>
              </a:ext>
            </a:extLst>
          </p:cNvPr>
          <p:cNvSpPr>
            <a:spLocks noGrp="1"/>
          </p:cNvSpPr>
          <p:nvPr>
            <p:ph type="title"/>
          </p:nvPr>
        </p:nvSpPr>
        <p:spPr/>
        <p:txBody>
          <a:bodyPr/>
          <a:lstStyle/>
          <a:p>
            <a:r>
              <a:rPr lang="en-US"/>
              <a:t>Reference</a:t>
            </a:r>
          </a:p>
        </p:txBody>
      </p:sp>
      <p:sp>
        <p:nvSpPr>
          <p:cNvPr id="3" name="Title 2">
            <a:extLst>
              <a:ext uri="{FF2B5EF4-FFF2-40B4-BE49-F238E27FC236}">
                <a16:creationId xmlns:a16="http://schemas.microsoft.com/office/drawing/2014/main" id="{A4100C4E-A6CC-1F27-7C3F-B58C6BE5CCCF}"/>
              </a:ext>
            </a:extLst>
          </p:cNvPr>
          <p:cNvSpPr>
            <a:spLocks noGrp="1"/>
          </p:cNvSpPr>
          <p:nvPr>
            <p:ph type="title" idx="2"/>
          </p:nvPr>
        </p:nvSpPr>
        <p:spPr>
          <a:xfrm>
            <a:off x="718327" y="1255325"/>
            <a:ext cx="1675982" cy="841800"/>
          </a:xfrm>
        </p:spPr>
        <p:txBody>
          <a:bodyPr/>
          <a:lstStyle/>
          <a:p>
            <a:r>
              <a:rPr lang="en-US"/>
              <a:t>08</a:t>
            </a:r>
          </a:p>
        </p:txBody>
      </p:sp>
      <p:sp>
        <p:nvSpPr>
          <p:cNvPr id="4" name="Subtitle 3">
            <a:extLst>
              <a:ext uri="{FF2B5EF4-FFF2-40B4-BE49-F238E27FC236}">
                <a16:creationId xmlns:a16="http://schemas.microsoft.com/office/drawing/2014/main" id="{3C7A0387-E5D9-E22D-8CE1-7C6C0116E13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68667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42"/>
          <p:cNvSpPr txBox="1">
            <a:spLocks noGrp="1"/>
          </p:cNvSpPr>
          <p:nvPr>
            <p:ph type="title"/>
          </p:nvPr>
        </p:nvSpPr>
        <p:spPr>
          <a:xfrm>
            <a:off x="1676454" y="804480"/>
            <a:ext cx="5626500" cy="631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INTRODUCTION</a:t>
            </a:r>
            <a:endParaRPr/>
          </a:p>
        </p:txBody>
      </p:sp>
      <p:sp>
        <p:nvSpPr>
          <p:cNvPr id="1336" name="Google Shape;1336;p42"/>
          <p:cNvSpPr txBox="1">
            <a:spLocks noGrp="1"/>
          </p:cNvSpPr>
          <p:nvPr>
            <p:ph type="subTitle" idx="1"/>
          </p:nvPr>
        </p:nvSpPr>
        <p:spPr>
          <a:xfrm>
            <a:off x="1758750" y="2557425"/>
            <a:ext cx="5626500" cy="717600"/>
          </a:xfrm>
          <a:prstGeom prst="rect">
            <a:avLst/>
          </a:prstGeom>
        </p:spPr>
        <p:txBody>
          <a:bodyPr spcFirstLastPara="1" wrap="square" lIns="0" tIns="0" rIns="0" bIns="0" anchor="ctr" anchorCtr="0">
            <a:noAutofit/>
          </a:bodyPr>
          <a:lstStyle/>
          <a:p>
            <a:pPr marL="0" indent="0"/>
            <a:r>
              <a:rPr lang="en"/>
              <a:t> The goal of this study is to develop a system for predicting the kind of sentencing from the provided docket data. While most studies solely focus on the docket description, this study along with the description also tries to concentrate on additional demographic parameters such as race, sex, judges, court name, court type, and title of the disposing authority in addition to the docket description. This study is based on the docket data collected for the cases in the Philadelphia Court of Common Pleas. </a:t>
            </a:r>
            <a:endParaRPr lang="en-US"/>
          </a:p>
        </p:txBody>
      </p:sp>
      <p:cxnSp>
        <p:nvCxnSpPr>
          <p:cNvPr id="1337" name="Google Shape;1337;p42"/>
          <p:cNvCxnSpPr/>
          <p:nvPr/>
        </p:nvCxnSpPr>
        <p:spPr>
          <a:xfrm>
            <a:off x="1703418" y="1459914"/>
            <a:ext cx="5682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75"/>
          <p:cNvSpPr txBox="1">
            <a:spLocks noGrp="1"/>
          </p:cNvSpPr>
          <p:nvPr>
            <p:ph type="title"/>
          </p:nvPr>
        </p:nvSpPr>
        <p:spPr>
          <a:xfrm>
            <a:off x="713225" y="539500"/>
            <a:ext cx="7717500" cy="410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RESOURCES</a:t>
            </a:r>
            <a:endParaRPr/>
          </a:p>
        </p:txBody>
      </p:sp>
      <p:sp>
        <p:nvSpPr>
          <p:cNvPr id="2046" name="Google Shape;2046;p75"/>
          <p:cNvSpPr txBox="1">
            <a:spLocks noGrp="1"/>
          </p:cNvSpPr>
          <p:nvPr>
            <p:ph type="body" idx="1"/>
          </p:nvPr>
        </p:nvSpPr>
        <p:spPr>
          <a:xfrm>
            <a:off x="723430" y="996056"/>
            <a:ext cx="7717500" cy="3147000"/>
          </a:xfrm>
          <a:prstGeom prst="rect">
            <a:avLst/>
          </a:prstGeom>
        </p:spPr>
        <p:txBody>
          <a:bodyPr spcFirstLastPara="1" wrap="square" lIns="0" tIns="0" rIns="0" bIns="0" anchor="t" anchorCtr="0">
            <a:noAutofit/>
          </a:bodyPr>
          <a:lstStyle/>
          <a:p>
            <a:pPr indent="-317500">
              <a:buSzPts val="1400"/>
            </a:pPr>
            <a:r>
              <a:rPr lang="en" sz="1100">
                <a:uFill>
                  <a:noFill/>
                </a:uFill>
                <a:hlinkClick r:id="rId3"/>
              </a:rPr>
              <a:t>[1].  Kaufman, A., Kraft, P., &amp; Sen, M. (2019). Improving Supreme Court Forecasting Using Boosted Decision Trees. Political Analysis, 27(3), 381-387. doi:10.1017/pan.2018.59</a:t>
            </a:r>
            <a:endParaRPr lang="en" sz="1100"/>
          </a:p>
          <a:p>
            <a:pPr indent="-317500">
              <a:buSzPts val="1400"/>
            </a:pPr>
            <a:r>
              <a:rPr lang="en" sz="1100">
                <a:uFill>
                  <a:noFill/>
                </a:uFill>
              </a:rPr>
              <a:t>[2]. Benjamin, L.; Tom, C. The Supreme Court’s Many Median Justices. Am. Political Sci. Rev. 2012, 106, 847–866. [</a:t>
            </a:r>
            <a:r>
              <a:rPr lang="en" sz="1100" err="1">
                <a:uFill>
                  <a:noFill/>
                </a:uFill>
              </a:rPr>
              <a:t>CrossRef</a:t>
            </a:r>
            <a:r>
              <a:rPr lang="en" sz="1100">
                <a:uFill>
                  <a:noFill/>
                </a:uFill>
              </a:rPr>
              <a:t>]</a:t>
            </a:r>
            <a:endParaRPr lang="en" sz="1100"/>
          </a:p>
          <a:p>
            <a:pPr indent="-317500">
              <a:buSzPts val="1400"/>
            </a:pPr>
            <a:r>
              <a:rPr lang="en" sz="1100">
                <a:uFill>
                  <a:noFill/>
                </a:uFill>
              </a:rPr>
              <a:t>[3]. Huang, Y.X.; Dai, W.Z.; Yang, J.; Cai, L.W.; Cheng, S.F.; Huang, R.Z.; Li, Y.F.; Zhou, Z.H. Semi-Supervised Abductive Learning and Its Application to Theft Judicial Sentencing. In Proceedings of the 2020 IEEE International Conference on Data Mining (ICDM), Sorrento, Italy, 17–20 November 2020; pp. 1070–1075.</a:t>
            </a:r>
            <a:endParaRPr lang="en" sz="1100"/>
          </a:p>
          <a:p>
            <a:pPr indent="-317500">
              <a:buSzPts val="1400"/>
            </a:pPr>
            <a:r>
              <a:rPr lang="en" sz="1100">
                <a:uFill>
                  <a:noFill/>
                </a:uFill>
              </a:rPr>
              <a:t>[4]. Katz, D.M.; Bommarito, M.J., II; Blackman, J. A General Approach for Predicting the Behavior of the Supreme Court of the United States. </a:t>
            </a:r>
            <a:r>
              <a:rPr lang="en" sz="1100" err="1">
                <a:uFill>
                  <a:noFill/>
                </a:uFill>
              </a:rPr>
              <a:t>PLoS</a:t>
            </a:r>
            <a:r>
              <a:rPr lang="en" sz="1100">
                <a:uFill>
                  <a:noFill/>
                </a:uFill>
              </a:rPr>
              <a:t> ONE 2016, 12, e0174698. [</a:t>
            </a:r>
            <a:r>
              <a:rPr lang="en" sz="1100" err="1">
                <a:uFill>
                  <a:noFill/>
                </a:uFill>
              </a:rPr>
              <a:t>CrossRef</a:t>
            </a:r>
            <a:r>
              <a:rPr lang="en" sz="1100">
                <a:uFill>
                  <a:noFill/>
                </a:uFill>
              </a:rPr>
              <a:t>]</a:t>
            </a:r>
            <a:endParaRPr lang="en" sz="1100"/>
          </a:p>
          <a:p>
            <a:pPr indent="-317500">
              <a:buSzPts val="1400"/>
            </a:pPr>
            <a:r>
              <a:rPr lang="en" sz="1100">
                <a:uFill>
                  <a:noFill/>
                </a:uFill>
              </a:rPr>
              <a:t>[5]. Bunn, Derek &amp; Wright, George. (1991). Interaction of </a:t>
            </a:r>
            <a:r>
              <a:rPr lang="en" sz="1100" err="1">
                <a:uFill>
                  <a:noFill/>
                </a:uFill>
              </a:rPr>
              <a:t>Judgemental</a:t>
            </a:r>
            <a:r>
              <a:rPr lang="en" sz="1100">
                <a:uFill>
                  <a:noFill/>
                </a:uFill>
              </a:rPr>
              <a:t> and Statistical Forecasting Methods: Issues &amp; Analysis. Management Science. 37. 501-518. 10.1287/mnsc.37.5.501. </a:t>
            </a:r>
            <a:endParaRPr lang="en" sz="1100"/>
          </a:p>
          <a:p>
            <a:pPr indent="-317500">
              <a:buSzPts val="1400"/>
            </a:pPr>
            <a:r>
              <a:rPr lang="en" sz="1100">
                <a:uFill>
                  <a:noFill/>
                </a:uFill>
              </a:rPr>
              <a:t>[6]. Ouyang, L.; Huang, R.; Chen, Y.; Qin, Y. A Sentence Prediction Approach Incorporating Trial Logic Based on Abductive Learning. Appl. Sci. 2022, 12, 7982. https://doi.org/10.3390/app12167982</a:t>
            </a:r>
            <a:endParaRPr lang="en" sz="1100"/>
          </a:p>
          <a:p>
            <a:pPr indent="-317500">
              <a:buSzPts val="1400"/>
            </a:pPr>
            <a:r>
              <a:rPr lang="en" sz="1100">
                <a:uFill>
                  <a:noFill/>
                </a:uFill>
              </a:rPr>
              <a:t>[7]. https://doi.org/10.48550/arXiv.1807.02478</a:t>
            </a:r>
            <a:endParaRPr lang="en" sz="1100"/>
          </a:p>
          <a:p>
            <a:pPr indent="-317500">
              <a:buSzPts val="1400"/>
            </a:pPr>
            <a:r>
              <a:rPr lang="en" sz="1100">
                <a:uFill>
                  <a:noFill/>
                </a:uFill>
              </a:rPr>
              <a:t>[8]. Luo, B.F.; Feng, Y.S.; Xu, J.B.; Zhang, X.; Zhao, D.Y. Learning to Predict Charges for Criminal Cases with Legal Basis. In Proceedings of the 2017 Conference on Empirical Methods in Natural Language Processing (EMNLP), Copenhagen, Denmark, 7–11 September 2017; pp. 2727–2736. </a:t>
            </a:r>
            <a:br>
              <a:rPr lang="en-US"/>
            </a:br>
            <a:endParaRPr lang="en-US" sz="1100"/>
          </a:p>
        </p:txBody>
      </p:sp>
      <p:cxnSp>
        <p:nvCxnSpPr>
          <p:cNvPr id="2047" name="Google Shape;2047;p75"/>
          <p:cNvCxnSpPr/>
          <p:nvPr/>
        </p:nvCxnSpPr>
        <p:spPr>
          <a:xfrm>
            <a:off x="725847" y="2015709"/>
            <a:ext cx="914700" cy="0"/>
          </a:xfrm>
          <a:prstGeom prst="straightConnector1">
            <a:avLst/>
          </a:prstGeom>
          <a:noFill/>
          <a:ln w="9525" cap="flat" cmpd="sng">
            <a:solidFill>
              <a:schemeClr val="dk2"/>
            </a:solidFill>
            <a:prstDash val="solid"/>
            <a:round/>
            <a:headEnd type="none" w="med" len="med"/>
            <a:tailEnd type="none" w="med" len="med"/>
          </a:ln>
        </p:spPr>
      </p:cxnSp>
      <p:grpSp>
        <p:nvGrpSpPr>
          <p:cNvPr id="2048" name="Google Shape;2048;p75"/>
          <p:cNvGrpSpPr/>
          <p:nvPr/>
        </p:nvGrpSpPr>
        <p:grpSpPr>
          <a:xfrm>
            <a:off x="5745144" y="4257569"/>
            <a:ext cx="636442" cy="351004"/>
            <a:chOff x="9280569" y="2166309"/>
            <a:chExt cx="875797" cy="483011"/>
          </a:xfrm>
        </p:grpSpPr>
        <p:sp>
          <p:nvSpPr>
            <p:cNvPr id="2049" name="Google Shape;2049;p75"/>
            <p:cNvSpPr/>
            <p:nvPr/>
          </p:nvSpPr>
          <p:spPr>
            <a:xfrm rot="2700000">
              <a:off x="9312728" y="2198468"/>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5"/>
            <p:cNvSpPr/>
            <p:nvPr/>
          </p:nvSpPr>
          <p:spPr>
            <a:xfrm rot="-4018758">
              <a:off x="9625110" y="2052184"/>
              <a:ext cx="164935" cy="721938"/>
            </a:xfrm>
            <a:prstGeom prst="ellipse">
              <a:avLst/>
            </a:prstGeom>
            <a:noFill/>
            <a:ln w="9525" cap="flat" cmpd="sng">
              <a:solidFill>
                <a:srgbClr val="1011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5"/>
            <p:cNvSpPr/>
            <p:nvPr/>
          </p:nvSpPr>
          <p:spPr>
            <a:xfrm rot="2700000">
              <a:off x="9968925" y="2461879"/>
              <a:ext cx="155281" cy="155281"/>
            </a:xfrm>
            <a:prstGeom prst="star4">
              <a:avLst>
                <a:gd name="adj" fmla="val 15713"/>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2" name="Google Shape;2052;p75"/>
          <p:cNvGrpSpPr/>
          <p:nvPr/>
        </p:nvGrpSpPr>
        <p:grpSpPr>
          <a:xfrm>
            <a:off x="7622056" y="1461562"/>
            <a:ext cx="357903" cy="350967"/>
            <a:chOff x="-1080825" y="310450"/>
            <a:chExt cx="897900" cy="880500"/>
          </a:xfrm>
        </p:grpSpPr>
        <p:grpSp>
          <p:nvGrpSpPr>
            <p:cNvPr id="2053" name="Google Shape;2053;p75"/>
            <p:cNvGrpSpPr/>
            <p:nvPr/>
          </p:nvGrpSpPr>
          <p:grpSpPr>
            <a:xfrm>
              <a:off x="-871575" y="310450"/>
              <a:ext cx="479400" cy="880500"/>
              <a:chOff x="-888950" y="310450"/>
              <a:chExt cx="479400" cy="880500"/>
            </a:xfrm>
          </p:grpSpPr>
          <p:sp>
            <p:nvSpPr>
              <p:cNvPr id="2054" name="Google Shape;2054;p75"/>
              <p:cNvSpPr/>
              <p:nvPr/>
            </p:nvSpPr>
            <p:spPr>
              <a:xfrm>
                <a:off x="-888950" y="511000"/>
                <a:ext cx="479400" cy="479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5"/>
              <p:cNvSpPr/>
              <p:nvPr/>
            </p:nvSpPr>
            <p:spPr>
              <a:xfrm>
                <a:off x="-740775" y="659175"/>
                <a:ext cx="183000" cy="183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6" name="Google Shape;2056;p75"/>
              <p:cNvCxnSpPr/>
              <p:nvPr/>
            </p:nvCxnSpPr>
            <p:spPr>
              <a:xfrm>
                <a:off x="-649250" y="310450"/>
                <a:ext cx="0" cy="880500"/>
              </a:xfrm>
              <a:prstGeom prst="straightConnector1">
                <a:avLst/>
              </a:prstGeom>
              <a:noFill/>
              <a:ln w="9525" cap="flat" cmpd="sng">
                <a:solidFill>
                  <a:schemeClr val="dk1"/>
                </a:solidFill>
                <a:prstDash val="solid"/>
                <a:round/>
                <a:headEnd type="none" w="med" len="med"/>
                <a:tailEnd type="none" w="med" len="med"/>
              </a:ln>
            </p:spPr>
          </p:cxnSp>
        </p:grpSp>
        <p:cxnSp>
          <p:nvCxnSpPr>
            <p:cNvPr id="2057" name="Google Shape;2057;p75"/>
            <p:cNvCxnSpPr/>
            <p:nvPr/>
          </p:nvCxnSpPr>
          <p:spPr>
            <a:xfrm>
              <a:off x="-1080825" y="750700"/>
              <a:ext cx="897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237945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6"/>
        <p:cNvGrpSpPr/>
        <p:nvPr/>
      </p:nvGrpSpPr>
      <p:grpSpPr>
        <a:xfrm>
          <a:off x="0" y="0"/>
          <a:ext cx="0" cy="0"/>
          <a:chOff x="0" y="0"/>
          <a:chExt cx="0" cy="0"/>
        </a:xfrm>
      </p:grpSpPr>
      <p:sp>
        <p:nvSpPr>
          <p:cNvPr id="1907" name="Google Shape;1907;p72"/>
          <p:cNvSpPr txBox="1">
            <a:spLocks noGrp="1"/>
          </p:cNvSpPr>
          <p:nvPr>
            <p:ph type="title"/>
          </p:nvPr>
        </p:nvSpPr>
        <p:spPr>
          <a:xfrm>
            <a:off x="720000" y="731948"/>
            <a:ext cx="4294800" cy="985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Thanks</a:t>
            </a:r>
            <a:endParaRPr/>
          </a:p>
        </p:txBody>
      </p:sp>
      <p:sp>
        <p:nvSpPr>
          <p:cNvPr id="1910" name="Google Shape;1910;p72"/>
          <p:cNvSpPr txBox="1"/>
          <p:nvPr/>
        </p:nvSpPr>
        <p:spPr>
          <a:xfrm>
            <a:off x="205975" y="23812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highlight>
                  <a:srgbClr val="FFFFFF"/>
                </a:highlight>
              </a:rPr>
              <a:t> </a:t>
            </a:r>
            <a:endParaRPr sz="1100">
              <a:highlight>
                <a:srgbClr val="FFFFFF"/>
              </a:highlight>
            </a:endParaRPr>
          </a:p>
        </p:txBody>
      </p:sp>
      <p:cxnSp>
        <p:nvCxnSpPr>
          <p:cNvPr id="1920" name="Google Shape;1920;p72"/>
          <p:cNvCxnSpPr/>
          <p:nvPr/>
        </p:nvCxnSpPr>
        <p:spPr>
          <a:xfrm rot="10800000" flipH="1">
            <a:off x="725847" y="1790659"/>
            <a:ext cx="4283100" cy="60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060992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9" name="Google Shape;1269;p37"/>
          <p:cNvSpPr txBox="1">
            <a:spLocks noGrp="1"/>
          </p:cNvSpPr>
          <p:nvPr>
            <p:ph type="title"/>
          </p:nvPr>
        </p:nvSpPr>
        <p:spPr>
          <a:xfrm>
            <a:off x="713225" y="539500"/>
            <a:ext cx="7717500" cy="426000"/>
          </a:xfrm>
          <a:prstGeom prst="rect">
            <a:avLst/>
          </a:prstGeom>
        </p:spPr>
        <p:txBody>
          <a:bodyPr spcFirstLastPara="1" wrap="square" lIns="0" tIns="0" rIns="0" bIns="0" anchor="t" anchorCtr="0">
            <a:noAutofit/>
          </a:bodyPr>
          <a:lstStyle/>
          <a:p>
            <a:r>
              <a:rPr lang="en"/>
              <a:t>About this project</a:t>
            </a:r>
          </a:p>
        </p:txBody>
      </p:sp>
      <p:cxnSp>
        <p:nvCxnSpPr>
          <p:cNvPr id="1270" name="Google Shape;1270;p37"/>
          <p:cNvCxnSpPr/>
          <p:nvPr/>
        </p:nvCxnSpPr>
        <p:spPr>
          <a:xfrm>
            <a:off x="713225" y="965575"/>
            <a:ext cx="6820500" cy="0"/>
          </a:xfrm>
          <a:prstGeom prst="straightConnector1">
            <a:avLst/>
          </a:prstGeom>
          <a:noFill/>
          <a:ln w="9525" cap="flat" cmpd="sng">
            <a:solidFill>
              <a:schemeClr val="dk1"/>
            </a:solidFill>
            <a:prstDash val="solid"/>
            <a:round/>
            <a:headEnd type="none" w="med" len="med"/>
            <a:tailEnd type="none" w="med" len="med"/>
          </a:ln>
        </p:spPr>
      </p:cxnSp>
      <p:sp>
        <p:nvSpPr>
          <p:cNvPr id="3" name="Google Shape;1683;p60">
            <a:extLst>
              <a:ext uri="{FF2B5EF4-FFF2-40B4-BE49-F238E27FC236}">
                <a16:creationId xmlns:a16="http://schemas.microsoft.com/office/drawing/2014/main" id="{33283287-2CB9-BE8C-199A-3DDE771BB9F7}"/>
              </a:ext>
            </a:extLst>
          </p:cNvPr>
          <p:cNvSpPr txBox="1"/>
          <p:nvPr/>
        </p:nvSpPr>
        <p:spPr>
          <a:xfrm>
            <a:off x="716540" y="1163567"/>
            <a:ext cx="7706637" cy="821700"/>
          </a:xfrm>
          <a:prstGeom prst="rect">
            <a:avLst/>
          </a:prstGeom>
          <a:noFill/>
          <a:ln>
            <a:noFill/>
          </a:ln>
        </p:spPr>
        <p:txBody>
          <a:bodyPr spcFirstLastPara="1" wrap="square" lIns="91425" tIns="91425" rIns="91425" bIns="91425" anchor="t" anchorCtr="0">
            <a:noAutofit/>
          </a:bodyPr>
          <a:lstStyle/>
          <a:p>
            <a:pPr marL="457200" indent="-317500">
              <a:buClr>
                <a:schemeClr val="dk1"/>
              </a:buClr>
              <a:buSzPts val="1400"/>
              <a:buFont typeface="Nunito Light"/>
              <a:buChar char="✦"/>
            </a:pPr>
            <a:r>
              <a:rPr lang="en">
                <a:ea typeface="Lato"/>
              </a:rPr>
              <a:t>In the area of law and justice, sentencing prediction is a crucial instrument</a:t>
            </a:r>
            <a:endParaRPr lang="en">
              <a:solidFill>
                <a:schemeClr val="dk1"/>
              </a:solidFill>
              <a:latin typeface="Lato"/>
              <a:ea typeface="Lato"/>
              <a:cs typeface="Lato"/>
            </a:endParaRPr>
          </a:p>
          <a:p>
            <a:pPr marL="457200" indent="-317500">
              <a:buClr>
                <a:schemeClr val="dk1"/>
              </a:buClr>
              <a:buSzPts val="1400"/>
              <a:buFont typeface="Nunito Light"/>
              <a:buChar char="✦"/>
            </a:pPr>
            <a:endParaRPr lang="en">
              <a:solidFill>
                <a:schemeClr val="dk1"/>
              </a:solidFill>
              <a:ea typeface="Lato"/>
            </a:endParaRPr>
          </a:p>
          <a:p>
            <a:pPr marL="457200" indent="-317500">
              <a:buClr>
                <a:schemeClr val="dk1"/>
              </a:buClr>
              <a:buSzPts val="1400"/>
              <a:buFont typeface="Nunito Light"/>
              <a:buChar char="✦"/>
            </a:pPr>
            <a:r>
              <a:rPr lang="en">
                <a:solidFill>
                  <a:schemeClr val="dk1"/>
                </a:solidFill>
                <a:latin typeface="Lato"/>
                <a:ea typeface="Lato"/>
                <a:cs typeface="Lato"/>
              </a:rPr>
              <a:t>The purpose of the project is to predict judicial sentencing based on docket data with machine learning and deep learning methods</a:t>
            </a:r>
            <a:endParaRPr lang="en">
              <a:solidFill>
                <a:schemeClr val="dk1"/>
              </a:solidFill>
            </a:endParaRPr>
          </a:p>
          <a:p>
            <a:pPr marL="457200" indent="-317500">
              <a:buClr>
                <a:schemeClr val="dk1"/>
              </a:buClr>
              <a:buSzPts val="1400"/>
              <a:buFont typeface="Nunito Light"/>
              <a:buChar char="✦"/>
            </a:pPr>
            <a:endParaRPr lang="en">
              <a:solidFill>
                <a:schemeClr val="dk1"/>
              </a:solidFill>
              <a:latin typeface="Lato"/>
              <a:ea typeface="Lato"/>
              <a:cs typeface="Lato"/>
              <a:sym typeface="Lato"/>
            </a:endParaRPr>
          </a:p>
          <a:p>
            <a:pPr marL="457200" indent="-317500">
              <a:buClr>
                <a:schemeClr val="dk1"/>
              </a:buClr>
              <a:buSzPts val="1400"/>
              <a:buFont typeface="Nunito Light"/>
              <a:buChar char="✦"/>
            </a:pPr>
            <a:r>
              <a:rPr lang="en">
                <a:solidFill>
                  <a:schemeClr val="dk1"/>
                </a:solidFill>
                <a:latin typeface="Lato"/>
                <a:ea typeface="Lato"/>
                <a:cs typeface="Lato"/>
                <a:sym typeface="Lato"/>
              </a:rPr>
              <a:t>Source of data: </a:t>
            </a:r>
            <a:r>
              <a:rPr lang="en">
                <a:ea typeface="Lato"/>
                <a:sym typeface="Lato"/>
                <a:hlinkClick r:id="rId3"/>
              </a:rPr>
              <a:t>rladiesPHL/2021_datathon: Public repository for the R-Ladies Philly &amp; JAT datathon on "Exploring judicial patterns in Philadelphia courts" (github.com)</a:t>
            </a:r>
            <a:endParaRPr lang="en-US">
              <a:solidFill>
                <a:schemeClr val="dk1"/>
              </a:solidFill>
              <a:latin typeface="Lato"/>
              <a:ea typeface="Lato"/>
              <a:cs typeface="Lato"/>
            </a:endParaRPr>
          </a:p>
        </p:txBody>
      </p:sp>
    </p:spTree>
    <p:extLst>
      <p:ext uri="{BB962C8B-B14F-4D97-AF65-F5344CB8AC3E}">
        <p14:creationId xmlns:p14="http://schemas.microsoft.com/office/powerpoint/2010/main" val="443696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9" name="Google Shape;1269;p37"/>
          <p:cNvSpPr txBox="1">
            <a:spLocks noGrp="1"/>
          </p:cNvSpPr>
          <p:nvPr>
            <p:ph type="title"/>
          </p:nvPr>
        </p:nvSpPr>
        <p:spPr>
          <a:xfrm>
            <a:off x="713225" y="539500"/>
            <a:ext cx="7717500" cy="426000"/>
          </a:xfrm>
          <a:prstGeom prst="rect">
            <a:avLst/>
          </a:prstGeom>
        </p:spPr>
        <p:txBody>
          <a:bodyPr spcFirstLastPara="1" wrap="square" lIns="0" tIns="0" rIns="0" bIns="0" anchor="t" anchorCtr="0">
            <a:noAutofit/>
          </a:bodyPr>
          <a:lstStyle/>
          <a:p>
            <a:r>
              <a:rPr lang="en"/>
              <a:t>Data Source</a:t>
            </a:r>
            <a:endParaRPr lang="en-US"/>
          </a:p>
        </p:txBody>
      </p:sp>
      <p:cxnSp>
        <p:nvCxnSpPr>
          <p:cNvPr id="1270" name="Google Shape;1270;p37"/>
          <p:cNvCxnSpPr/>
          <p:nvPr/>
        </p:nvCxnSpPr>
        <p:spPr>
          <a:xfrm>
            <a:off x="713225" y="965575"/>
            <a:ext cx="6820500" cy="0"/>
          </a:xfrm>
          <a:prstGeom prst="straightConnector1">
            <a:avLst/>
          </a:prstGeom>
          <a:noFill/>
          <a:ln w="9525" cap="flat" cmpd="sng">
            <a:solidFill>
              <a:schemeClr val="dk1"/>
            </a:solidFill>
            <a:prstDash val="solid"/>
            <a:round/>
            <a:headEnd type="none" w="med" len="med"/>
            <a:tailEnd type="none" w="med" len="med"/>
          </a:ln>
        </p:spPr>
      </p:cxnSp>
      <p:sp>
        <p:nvSpPr>
          <p:cNvPr id="3" name="Google Shape;1683;p60">
            <a:extLst>
              <a:ext uri="{FF2B5EF4-FFF2-40B4-BE49-F238E27FC236}">
                <a16:creationId xmlns:a16="http://schemas.microsoft.com/office/drawing/2014/main" id="{33283287-2CB9-BE8C-199A-3DDE771BB9F7}"/>
              </a:ext>
            </a:extLst>
          </p:cNvPr>
          <p:cNvSpPr txBox="1"/>
          <p:nvPr/>
        </p:nvSpPr>
        <p:spPr>
          <a:xfrm>
            <a:off x="716540" y="1037235"/>
            <a:ext cx="7706637" cy="821700"/>
          </a:xfrm>
          <a:prstGeom prst="rect">
            <a:avLst/>
          </a:prstGeom>
          <a:noFill/>
          <a:ln>
            <a:noFill/>
          </a:ln>
        </p:spPr>
        <p:txBody>
          <a:bodyPr spcFirstLastPara="1" wrap="square" lIns="91425" tIns="91425" rIns="91425" bIns="91425" anchor="t" anchorCtr="0">
            <a:noAutofit/>
          </a:bodyPr>
          <a:lstStyle/>
          <a:p>
            <a:pPr marL="457200" indent="-317500">
              <a:buClr>
                <a:schemeClr val="dk1"/>
              </a:buClr>
              <a:buSzPts val="1400"/>
              <a:buFont typeface="Nunito Light"/>
              <a:buChar char="✦"/>
            </a:pPr>
            <a:r>
              <a:rPr lang="en" sz="1250">
                <a:solidFill>
                  <a:schemeClr val="dk1"/>
                </a:solidFill>
                <a:latin typeface="Lato"/>
                <a:ea typeface="Lato"/>
                <a:cs typeface="Lato"/>
                <a:sym typeface="Lato"/>
              </a:rPr>
              <a:t>The 2 Datasets used are defendant docket details and offense disposition</a:t>
            </a:r>
            <a:endParaRPr lang="en-US" sz="1250">
              <a:solidFill>
                <a:schemeClr val="dk1"/>
              </a:solidFill>
              <a:latin typeface="Lato"/>
              <a:ea typeface="Lato"/>
              <a:cs typeface="Lato"/>
              <a:sym typeface="Lato"/>
            </a:endParaRPr>
          </a:p>
          <a:p>
            <a:pPr marL="457200" indent="-317500">
              <a:buClr>
                <a:schemeClr val="dk1"/>
              </a:buClr>
              <a:buSzPts val="1400"/>
              <a:buFont typeface="Nunito Light"/>
              <a:buChar char="✦"/>
            </a:pPr>
            <a:r>
              <a:rPr lang="en-US" sz="1250">
                <a:solidFill>
                  <a:schemeClr val="dk1"/>
                </a:solidFill>
                <a:latin typeface="Lato"/>
                <a:ea typeface="Lato"/>
                <a:cs typeface="Lato"/>
              </a:rPr>
              <a:t>Defendant docket details contains attributes like race, age, sex, court types and other attributes</a:t>
            </a:r>
          </a:p>
          <a:p>
            <a:pPr marL="457200" indent="-317500">
              <a:buClr>
                <a:schemeClr val="dk1"/>
              </a:buClr>
              <a:buSzPts val="1400"/>
              <a:buFont typeface="Nunito Light"/>
              <a:buChar char="✦"/>
            </a:pPr>
            <a:r>
              <a:rPr lang="en-US" sz="1250">
                <a:solidFill>
                  <a:schemeClr val="dk1"/>
                </a:solidFill>
                <a:latin typeface="Lato"/>
                <a:ea typeface="Lato"/>
                <a:cs typeface="Lato"/>
              </a:rPr>
              <a:t>The offense disposition data contains attributes like docket description, grade, minimum sentence period, maximum sentence period and sentence type of the crime. </a:t>
            </a:r>
          </a:p>
          <a:p>
            <a:pPr marL="457200" indent="-317500">
              <a:buClr>
                <a:schemeClr val="dk1"/>
              </a:buClr>
              <a:buSzPts val="1400"/>
              <a:buFont typeface="Nunito Light"/>
              <a:buChar char="✦"/>
            </a:pPr>
            <a:r>
              <a:rPr lang="en-US" sz="1250">
                <a:solidFill>
                  <a:schemeClr val="dk1"/>
                </a:solidFill>
                <a:latin typeface="Lato"/>
                <a:ea typeface="Lato"/>
                <a:cs typeface="Lato"/>
              </a:rPr>
              <a:t>The following two tables are to be merged on the key - docket ID.</a:t>
            </a:r>
          </a:p>
        </p:txBody>
      </p:sp>
      <p:pic>
        <p:nvPicPr>
          <p:cNvPr id="5" name="Picture 5" descr="Text&#10;&#10;Description automatically generated">
            <a:extLst>
              <a:ext uri="{FF2B5EF4-FFF2-40B4-BE49-F238E27FC236}">
                <a16:creationId xmlns:a16="http://schemas.microsoft.com/office/drawing/2014/main" id="{F777A8ED-0343-8E40-2738-96D175AFA5F5}"/>
              </a:ext>
            </a:extLst>
          </p:cNvPr>
          <p:cNvPicPr>
            <a:picLocks noChangeAspect="1"/>
          </p:cNvPicPr>
          <p:nvPr/>
        </p:nvPicPr>
        <p:blipFill>
          <a:blip r:embed="rId3"/>
          <a:stretch>
            <a:fillRect/>
          </a:stretch>
        </p:blipFill>
        <p:spPr>
          <a:xfrm>
            <a:off x="831056" y="2447127"/>
            <a:ext cx="3171824" cy="2582870"/>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D8E36457-785F-6290-7B7C-DABDCA77E8E7}"/>
              </a:ext>
            </a:extLst>
          </p:cNvPr>
          <p:cNvPicPr>
            <a:picLocks noChangeAspect="1"/>
          </p:cNvPicPr>
          <p:nvPr/>
        </p:nvPicPr>
        <p:blipFill>
          <a:blip r:embed="rId4"/>
          <a:stretch>
            <a:fillRect/>
          </a:stretch>
        </p:blipFill>
        <p:spPr>
          <a:xfrm>
            <a:off x="4968478" y="2449606"/>
            <a:ext cx="3070621" cy="2607678"/>
          </a:xfrm>
          <a:prstGeom prst="rect">
            <a:avLst/>
          </a:prstGeom>
        </p:spPr>
      </p:pic>
      <p:sp>
        <p:nvSpPr>
          <p:cNvPr id="7" name="TextBox 6">
            <a:extLst>
              <a:ext uri="{FF2B5EF4-FFF2-40B4-BE49-F238E27FC236}">
                <a16:creationId xmlns:a16="http://schemas.microsoft.com/office/drawing/2014/main" id="{470A9A23-79DB-5D48-3CA6-34569CA9B524}"/>
              </a:ext>
            </a:extLst>
          </p:cNvPr>
          <p:cNvSpPr txBox="1"/>
          <p:nvPr/>
        </p:nvSpPr>
        <p:spPr>
          <a:xfrm>
            <a:off x="764005" y="219275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solidFill>
                <a:latin typeface="Lato"/>
              </a:rPr>
              <a:t>docket details</a:t>
            </a:r>
            <a:endParaRPr lang="en-US">
              <a:solidFill>
                <a:schemeClr val="bg2"/>
              </a:solidFill>
            </a:endParaRPr>
          </a:p>
        </p:txBody>
      </p:sp>
      <p:sp>
        <p:nvSpPr>
          <p:cNvPr id="8" name="TextBox 7">
            <a:extLst>
              <a:ext uri="{FF2B5EF4-FFF2-40B4-BE49-F238E27FC236}">
                <a16:creationId xmlns:a16="http://schemas.microsoft.com/office/drawing/2014/main" id="{7182D9B5-7A6A-7752-3F99-A02E196AF798}"/>
              </a:ext>
            </a:extLst>
          </p:cNvPr>
          <p:cNvSpPr txBox="1"/>
          <p:nvPr/>
        </p:nvSpPr>
        <p:spPr>
          <a:xfrm>
            <a:off x="4890836" y="219275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solidFill>
                <a:latin typeface="Lato"/>
              </a:rPr>
              <a:t>offense disposition</a:t>
            </a:r>
          </a:p>
        </p:txBody>
      </p:sp>
    </p:spTree>
    <p:extLst>
      <p:ext uri="{BB962C8B-B14F-4D97-AF65-F5344CB8AC3E}">
        <p14:creationId xmlns:p14="http://schemas.microsoft.com/office/powerpoint/2010/main" val="241169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196F-F17D-0590-B498-5C79A04EC9E7}"/>
              </a:ext>
            </a:extLst>
          </p:cNvPr>
          <p:cNvSpPr>
            <a:spLocks noGrp="1"/>
          </p:cNvSpPr>
          <p:nvPr>
            <p:ph type="title"/>
          </p:nvPr>
        </p:nvSpPr>
        <p:spPr/>
        <p:txBody>
          <a:bodyPr/>
          <a:lstStyle/>
          <a:p>
            <a:r>
              <a:rPr lang="en-US"/>
              <a:t>Data Overview</a:t>
            </a:r>
          </a:p>
        </p:txBody>
      </p:sp>
      <p:sp>
        <p:nvSpPr>
          <p:cNvPr id="3" name="Title 2">
            <a:extLst>
              <a:ext uri="{FF2B5EF4-FFF2-40B4-BE49-F238E27FC236}">
                <a16:creationId xmlns:a16="http://schemas.microsoft.com/office/drawing/2014/main" id="{A4100C4E-A6CC-1F27-7C3F-B58C6BE5CCCF}"/>
              </a:ext>
            </a:extLst>
          </p:cNvPr>
          <p:cNvSpPr>
            <a:spLocks noGrp="1"/>
          </p:cNvSpPr>
          <p:nvPr>
            <p:ph type="title" idx="2"/>
          </p:nvPr>
        </p:nvSpPr>
        <p:spPr>
          <a:xfrm>
            <a:off x="718327" y="1255325"/>
            <a:ext cx="2237277" cy="841800"/>
          </a:xfrm>
        </p:spPr>
        <p:txBody>
          <a:bodyPr/>
          <a:lstStyle/>
          <a:p>
            <a:r>
              <a:rPr lang="en-US"/>
              <a:t>02</a:t>
            </a:r>
          </a:p>
        </p:txBody>
      </p:sp>
    </p:spTree>
    <p:extLst>
      <p:ext uri="{BB962C8B-B14F-4D97-AF65-F5344CB8AC3E}">
        <p14:creationId xmlns:p14="http://schemas.microsoft.com/office/powerpoint/2010/main" val="330464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42"/>
          <p:cNvSpPr txBox="1">
            <a:spLocks noGrp="1"/>
          </p:cNvSpPr>
          <p:nvPr>
            <p:ph type="title"/>
          </p:nvPr>
        </p:nvSpPr>
        <p:spPr>
          <a:xfrm>
            <a:off x="1260402" y="228408"/>
            <a:ext cx="6696348" cy="631800"/>
          </a:xfrm>
          <a:prstGeom prst="rect">
            <a:avLst/>
          </a:prstGeom>
        </p:spPr>
        <p:txBody>
          <a:bodyPr spcFirstLastPara="1" wrap="square" lIns="0" tIns="0" rIns="0" bIns="0" anchor="ctr" anchorCtr="0">
            <a:noAutofit/>
          </a:bodyPr>
          <a:lstStyle/>
          <a:p>
            <a:r>
              <a:rPr lang="en"/>
              <a:t>DATA OVERVIEW</a:t>
            </a:r>
            <a:endParaRPr lang="en-US"/>
          </a:p>
        </p:txBody>
      </p:sp>
      <p:sp>
        <p:nvSpPr>
          <p:cNvPr id="1336" name="Google Shape;1336;p42"/>
          <p:cNvSpPr txBox="1">
            <a:spLocks noGrp="1"/>
          </p:cNvSpPr>
          <p:nvPr>
            <p:ph type="subTitle" idx="1"/>
          </p:nvPr>
        </p:nvSpPr>
        <p:spPr>
          <a:xfrm>
            <a:off x="1731318" y="1368705"/>
            <a:ext cx="5626500" cy="717600"/>
          </a:xfrm>
          <a:prstGeom prst="rect">
            <a:avLst/>
          </a:prstGeom>
        </p:spPr>
        <p:txBody>
          <a:bodyPr spcFirstLastPara="1" wrap="square" lIns="0" tIns="0" rIns="0" bIns="0" anchor="ctr" anchorCtr="0">
            <a:noAutofit/>
          </a:bodyPr>
          <a:lstStyle/>
          <a:p>
            <a:pPr marL="0" indent="0" algn="l"/>
            <a:r>
              <a:rPr lang="en"/>
              <a:t>After Cleaning and label encoding some of the categorical variables, The data set looks like</a:t>
            </a:r>
            <a:endParaRPr lang="en-US"/>
          </a:p>
        </p:txBody>
      </p:sp>
      <p:cxnSp>
        <p:nvCxnSpPr>
          <p:cNvPr id="1337" name="Google Shape;1337;p42"/>
          <p:cNvCxnSpPr/>
          <p:nvPr/>
        </p:nvCxnSpPr>
        <p:spPr>
          <a:xfrm>
            <a:off x="1703418" y="1459914"/>
            <a:ext cx="5682300" cy="0"/>
          </a:xfrm>
          <a:prstGeom prst="straightConnector1">
            <a:avLst/>
          </a:prstGeom>
          <a:noFill/>
          <a:ln w="9525" cap="flat" cmpd="sng">
            <a:solidFill>
              <a:schemeClr val="dk1"/>
            </a:solidFill>
            <a:prstDash val="solid"/>
            <a:round/>
            <a:headEnd type="none" w="med" len="med"/>
            <a:tailEnd type="none" w="med" len="med"/>
          </a:ln>
        </p:spPr>
      </p:cxnSp>
      <p:pic>
        <p:nvPicPr>
          <p:cNvPr id="3" name="Picture 4" descr="Graphical user interface, application&#10;&#10;Description automatically generated">
            <a:extLst>
              <a:ext uri="{FF2B5EF4-FFF2-40B4-BE49-F238E27FC236}">
                <a16:creationId xmlns:a16="http://schemas.microsoft.com/office/drawing/2014/main" id="{E1676A6F-9633-4789-FCF6-E3BFC60142E9}"/>
              </a:ext>
            </a:extLst>
          </p:cNvPr>
          <p:cNvPicPr>
            <a:picLocks noChangeAspect="1"/>
          </p:cNvPicPr>
          <p:nvPr/>
        </p:nvPicPr>
        <p:blipFill rotWithShape="1">
          <a:blip r:embed="rId3"/>
          <a:srcRect l="20743" t="38048" r="-384" b="31790"/>
          <a:stretch/>
        </p:blipFill>
        <p:spPr>
          <a:xfrm>
            <a:off x="435354" y="2044005"/>
            <a:ext cx="8166784" cy="2289972"/>
          </a:xfrm>
          <a:prstGeom prst="rect">
            <a:avLst/>
          </a:prstGeom>
        </p:spPr>
      </p:pic>
    </p:spTree>
    <p:extLst>
      <p:ext uri="{BB962C8B-B14F-4D97-AF65-F5344CB8AC3E}">
        <p14:creationId xmlns:p14="http://schemas.microsoft.com/office/powerpoint/2010/main" val="3216037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4057DE-C755-3714-D254-F592611BBB3D}"/>
              </a:ext>
            </a:extLst>
          </p:cNvPr>
          <p:cNvSpPr>
            <a:spLocks noGrp="1"/>
          </p:cNvSpPr>
          <p:nvPr>
            <p:ph type="title"/>
          </p:nvPr>
        </p:nvSpPr>
        <p:spPr/>
        <p:txBody>
          <a:bodyPr/>
          <a:lstStyle/>
          <a:p>
            <a:r>
              <a:rPr lang="en-US"/>
              <a:t>Describing Data </a:t>
            </a:r>
          </a:p>
        </p:txBody>
      </p:sp>
      <p:sp>
        <p:nvSpPr>
          <p:cNvPr id="5" name="TextBox 4">
            <a:extLst>
              <a:ext uri="{FF2B5EF4-FFF2-40B4-BE49-F238E27FC236}">
                <a16:creationId xmlns:a16="http://schemas.microsoft.com/office/drawing/2014/main" id="{BEA1323A-EB6A-56DD-2539-AF5C1B76A419}"/>
              </a:ext>
            </a:extLst>
          </p:cNvPr>
          <p:cNvSpPr txBox="1"/>
          <p:nvPr/>
        </p:nvSpPr>
        <p:spPr>
          <a:xfrm>
            <a:off x="1207008" y="1133856"/>
            <a:ext cx="64720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The available independent attributes are defendant docket details, offense disposition, bails, and many more. For this project, we have chosen the most pertinent datasets, that is, defendant docket details and offense disposition. These datasets also contain the description data for the various dockets. </a:t>
            </a:r>
            <a:br>
              <a:rPr lang="en-US"/>
            </a:br>
            <a:endParaRPr lang="en-US"/>
          </a:p>
        </p:txBody>
      </p:sp>
      <p:pic>
        <p:nvPicPr>
          <p:cNvPr id="6" name="Picture 6" descr="Text&#10;&#10;Description automatically generated">
            <a:extLst>
              <a:ext uri="{FF2B5EF4-FFF2-40B4-BE49-F238E27FC236}">
                <a16:creationId xmlns:a16="http://schemas.microsoft.com/office/drawing/2014/main" id="{BE3AFF44-1FCD-A6E6-2B32-0F23156DEC7A}"/>
              </a:ext>
            </a:extLst>
          </p:cNvPr>
          <p:cNvPicPr>
            <a:picLocks noChangeAspect="1"/>
          </p:cNvPicPr>
          <p:nvPr/>
        </p:nvPicPr>
        <p:blipFill>
          <a:blip r:embed="rId2"/>
          <a:stretch>
            <a:fillRect/>
          </a:stretch>
        </p:blipFill>
        <p:spPr>
          <a:xfrm>
            <a:off x="792004" y="2521145"/>
            <a:ext cx="7295469" cy="2419704"/>
          </a:xfrm>
          <a:prstGeom prst="rect">
            <a:avLst/>
          </a:prstGeom>
        </p:spPr>
      </p:pic>
      <p:pic>
        <p:nvPicPr>
          <p:cNvPr id="7" name="Graphic 7" descr="Arrow: Counter-clockwise curve with solid fill">
            <a:extLst>
              <a:ext uri="{FF2B5EF4-FFF2-40B4-BE49-F238E27FC236}">
                <a16:creationId xmlns:a16="http://schemas.microsoft.com/office/drawing/2014/main" id="{BFF105EA-9AB1-34B5-023E-1E86FCEFAA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040000">
            <a:off x="4844279" y="1890242"/>
            <a:ext cx="672084" cy="662940"/>
          </a:xfrm>
          <a:prstGeom prst="rect">
            <a:avLst/>
          </a:prstGeom>
        </p:spPr>
      </p:pic>
    </p:spTree>
    <p:extLst>
      <p:ext uri="{BB962C8B-B14F-4D97-AF65-F5344CB8AC3E}">
        <p14:creationId xmlns:p14="http://schemas.microsoft.com/office/powerpoint/2010/main" val="581521959"/>
      </p:ext>
    </p:extLst>
  </p:cSld>
  <p:clrMapOvr>
    <a:masterClrMapping/>
  </p:clrMapOvr>
</p:sld>
</file>

<file path=ppt/theme/theme1.xml><?xml version="1.0" encoding="utf-8"?>
<a:theme xmlns:a="http://schemas.openxmlformats.org/drawingml/2006/main" name="Criminal Justice Degree for College by Slidesgo">
  <a:themeElements>
    <a:clrScheme name="Simple Light">
      <a:dk1>
        <a:srgbClr val="000000"/>
      </a:dk1>
      <a:lt1>
        <a:srgbClr val="F6F1E7"/>
      </a:lt1>
      <a:dk2>
        <a:srgbClr val="6E6F6B"/>
      </a:dk2>
      <a:lt2>
        <a:srgbClr val="FFFFFF"/>
      </a:lt2>
      <a:accent1>
        <a:srgbClr val="000000"/>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1C87B3D7BE5443B46600290075E197" ma:contentTypeVersion="2" ma:contentTypeDescription="Create a new document." ma:contentTypeScope="" ma:versionID="065ffd6f7abd075322929c2855e6eb76">
  <xsd:schema xmlns:xsd="http://www.w3.org/2001/XMLSchema" xmlns:xs="http://www.w3.org/2001/XMLSchema" xmlns:p="http://schemas.microsoft.com/office/2006/metadata/properties" xmlns:ns2="8c3ac43a-bbb7-4c44-a935-9991ca8e3c44" targetNamespace="http://schemas.microsoft.com/office/2006/metadata/properties" ma:root="true" ma:fieldsID="deef6fe78ea04bdea01c1d8a5e570961" ns2:_="">
    <xsd:import namespace="8c3ac43a-bbb7-4c44-a935-9991ca8e3c4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3ac43a-bbb7-4c44-a935-9991ca8e3c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7851D8-9036-4B1B-8D8A-279C82647D88}">
  <ds:schemaRefs>
    <ds:schemaRef ds:uri="8c3ac43a-bbb7-4c44-a935-9991ca8e3c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9F092BD-39FB-4738-9612-7169A09EC614}">
  <ds:schemaRefs>
    <ds:schemaRef ds:uri="http://schemas.microsoft.com/sharepoint/v3/contenttype/forms"/>
  </ds:schemaRefs>
</ds:datastoreItem>
</file>

<file path=customXml/itemProps3.xml><?xml version="1.0" encoding="utf-8"?>
<ds:datastoreItem xmlns:ds="http://schemas.openxmlformats.org/officeDocument/2006/customXml" ds:itemID="{4EBCD51F-9AE2-4B14-8CD5-E5CC5AB6B0C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41</Slides>
  <Notes>32</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Criminal Justice Degree for College by Slidesgo</vt:lpstr>
      <vt:lpstr>Philadelphia Sentencing Prediction</vt:lpstr>
      <vt:lpstr>Shutian Ma</vt:lpstr>
      <vt:lpstr>Introduction of the project</vt:lpstr>
      <vt:lpstr>INTRODUCTION</vt:lpstr>
      <vt:lpstr>About this project</vt:lpstr>
      <vt:lpstr>Data Source</vt:lpstr>
      <vt:lpstr>Data Overview</vt:lpstr>
      <vt:lpstr>DATA OVERVIEW</vt:lpstr>
      <vt:lpstr>Describing Data </vt:lpstr>
      <vt:lpstr>Data overview</vt:lpstr>
      <vt:lpstr>Preprocessing Methods</vt:lpstr>
      <vt:lpstr>Data preprocessing</vt:lpstr>
      <vt:lpstr>Models</vt:lpstr>
      <vt:lpstr>Hyper parameter tuning</vt:lpstr>
      <vt:lpstr>Hyper parameter tuning</vt:lpstr>
      <vt:lpstr>Result parameter explanation</vt:lpstr>
      <vt:lpstr>Decision Tree Classifier</vt:lpstr>
      <vt:lpstr>Decision Tree Classifier</vt:lpstr>
      <vt:lpstr>Decision Tree Classifier Results</vt:lpstr>
      <vt:lpstr>Deep Learning Classifier</vt:lpstr>
      <vt:lpstr>Deep Learning Classifier</vt:lpstr>
      <vt:lpstr>Deep Learning Classifier Results</vt:lpstr>
      <vt:lpstr>Deep Learning Classifier Results</vt:lpstr>
      <vt:lpstr>AdaBoost Classifier</vt:lpstr>
      <vt:lpstr>AdaBoost Classifier</vt:lpstr>
      <vt:lpstr>AdaBoost Classifier Results</vt:lpstr>
      <vt:lpstr>XGBoost Classifier</vt:lpstr>
      <vt:lpstr>XGBoost Classifier </vt:lpstr>
      <vt:lpstr>XGBoost Classifier Results</vt:lpstr>
      <vt:lpstr>Random Forest Classifier</vt:lpstr>
      <vt:lpstr>Random Forest Classifier</vt:lpstr>
      <vt:lpstr>Random Forest Classifier Results </vt:lpstr>
      <vt:lpstr>Results</vt:lpstr>
      <vt:lpstr>Results from different models</vt:lpstr>
      <vt:lpstr>Future works</vt:lpstr>
      <vt:lpstr>Future works</vt:lpstr>
      <vt:lpstr>Where to look for our work?</vt:lpstr>
      <vt:lpstr>Distributions</vt:lpstr>
      <vt:lpstr>Reference</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CRIMINAL JUSTICE DEGREE FOR COLLEGE</dc:title>
  <cp:revision>2</cp:revision>
  <dcterms:modified xsi:type="dcterms:W3CDTF">2022-12-01T22:17:14Z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0x010100F71C87B3D7BE5443B46600290075E197</vt:lpwstr>
  </property>
</Properties>
</file>